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4"/>
  </p:notesMasterIdLst>
  <p:sldIdLst>
    <p:sldId id="256" r:id="rId5"/>
    <p:sldId id="276" r:id="rId6"/>
    <p:sldId id="309" r:id="rId7"/>
    <p:sldId id="850" r:id="rId8"/>
    <p:sldId id="310" r:id="rId9"/>
    <p:sldId id="311" r:id="rId10"/>
    <p:sldId id="313" r:id="rId11"/>
    <p:sldId id="625" r:id="rId12"/>
    <p:sldId id="835" r:id="rId13"/>
    <p:sldId id="837" r:id="rId14"/>
    <p:sldId id="852" r:id="rId15"/>
    <p:sldId id="840" r:id="rId16"/>
    <p:sldId id="845" r:id="rId17"/>
    <p:sldId id="843" r:id="rId18"/>
    <p:sldId id="844" r:id="rId19"/>
    <p:sldId id="846" r:id="rId20"/>
    <p:sldId id="324" r:id="rId21"/>
    <p:sldId id="851" r:id="rId22"/>
    <p:sldId id="836" r:id="rId23"/>
  </p:sldIdLst>
  <p:sldSz cx="13442950" cy="7561263"/>
  <p:notesSz cx="6858000" cy="9144000"/>
  <p:defaultTextStyle>
    <a:defPPr>
      <a:defRPr lang="sv-SE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 userDrawn="1">
          <p15:clr>
            <a:srgbClr val="A4A3A4"/>
          </p15:clr>
        </p15:guide>
        <p15:guide id="2" orient="horz" pos="4099" userDrawn="1">
          <p15:clr>
            <a:srgbClr val="A4A3A4"/>
          </p15:clr>
        </p15:guide>
        <p15:guide id="3" orient="horz" pos="924" userDrawn="1">
          <p15:clr>
            <a:srgbClr val="A4A3A4"/>
          </p15:clr>
        </p15:guide>
        <p15:guide id="4" orient="horz" pos="3565" userDrawn="1">
          <p15:clr>
            <a:srgbClr val="A4A3A4"/>
          </p15:clr>
        </p15:guide>
        <p15:guide id="5" pos="4234" userDrawn="1">
          <p15:clr>
            <a:srgbClr val="A4A3A4"/>
          </p15:clr>
        </p15:guide>
        <p15:guide id="6" pos="8127" userDrawn="1">
          <p15:clr>
            <a:srgbClr val="A4A3A4"/>
          </p15:clr>
        </p15:guide>
        <p15:guide id="7" pos="333" userDrawn="1">
          <p15:clr>
            <a:srgbClr val="A4A3A4"/>
          </p15:clr>
        </p15:guide>
        <p15:guide id="8" pos="3789" userDrawn="1">
          <p15:clr>
            <a:srgbClr val="A4A3A4"/>
          </p15:clr>
        </p15:guide>
        <p15:guide id="9" pos="73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780" y="90"/>
      </p:cViewPr>
      <p:guideLst>
        <p:guide orient="horz" pos="2382"/>
        <p:guide orient="horz" pos="4099"/>
        <p:guide orient="horz" pos="924"/>
        <p:guide orient="horz" pos="3565"/>
        <p:guide pos="4234"/>
        <p:guide pos="8127"/>
        <p:guide pos="333"/>
        <p:guide pos="3789"/>
        <p:guide pos="73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88141-F3AA-4BED-81F7-E146192C8BDC}" type="datetimeFigureOut">
              <a:rPr lang="sv-SE" smtClean="0"/>
              <a:t>2022-09-14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044D0-0274-458C-A3D3-B250AFAC7B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6308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044D0-0274-458C-A3D3-B250AFAC7BED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4048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BCF0254B-3471-44FF-97FC-F4646E96AF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25A039B0-27E3-4369-95F7-DB6FD3678C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sv-SE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04EDD5A2-2351-4020-9B6E-984D59D802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42988" fontAlgn="base">
              <a:spcBef>
                <a:spcPct val="0"/>
              </a:spcBef>
              <a:spcAft>
                <a:spcPct val="0"/>
              </a:spcAft>
            </a:pPr>
            <a:fld id="{91741345-9B42-45D4-86D8-C9BF0E44D460}" type="slidenum">
              <a:rPr lang="sv-SE" altLang="sv-SE" sz="1200" smtClean="0">
                <a:latin typeface="Calibri" panose="020F0502020204030204" pitchFamily="34" charset="0"/>
              </a:rPr>
              <a:pPr defTabSz="1042988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sv-SE" altLang="sv-SE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rusta.se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 med huvud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"/>
          <p:cNvSpPr/>
          <p:nvPr userDrawn="1"/>
        </p:nvSpPr>
        <p:spPr>
          <a:xfrm>
            <a:off x="283647" y="213783"/>
            <a:ext cx="12855558" cy="7122048"/>
          </a:xfrm>
          <a:prstGeom prst="roundRect">
            <a:avLst>
              <a:gd name="adj" fmla="val 129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 sz="21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379" y="1128982"/>
            <a:ext cx="11426508" cy="2280823"/>
          </a:xfrm>
        </p:spPr>
        <p:txBody>
          <a:bodyPr anchor="t" anchorCtr="0"/>
          <a:lstStyle>
            <a:lvl1pPr>
              <a:lnSpc>
                <a:spcPts val="7000"/>
              </a:lnSpc>
              <a:defRPr sz="7000" b="1" spc="-1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011753" y="5124473"/>
            <a:ext cx="5702059" cy="557872"/>
          </a:xfrm>
        </p:spPr>
        <p:txBody>
          <a:bodyPr anchor="b" anchorCtr="0"/>
          <a:lstStyle>
            <a:lvl1pPr marL="0" indent="0" algn="l">
              <a:buNone/>
              <a:defRPr sz="1500" b="1">
                <a:solidFill>
                  <a:schemeClr val="tx1"/>
                </a:solidFill>
                <a:latin typeface="+mj-lt"/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/>
          </p:nvPr>
        </p:nvSpPr>
        <p:spPr>
          <a:xfrm>
            <a:off x="1013294" y="5754790"/>
            <a:ext cx="5708180" cy="66506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0" name="Rak 9"/>
          <p:cNvCxnSpPr/>
          <p:nvPr userDrawn="1"/>
        </p:nvCxnSpPr>
        <p:spPr>
          <a:xfrm>
            <a:off x="539568" y="6788945"/>
            <a:ext cx="1236255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CBE5E15-A831-4A82-B043-EDCB115C21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91" y="6891652"/>
            <a:ext cx="1114046" cy="2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2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ubrik och punktlista, citat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"/>
          <p:cNvSpPr/>
          <p:nvPr userDrawn="1"/>
        </p:nvSpPr>
        <p:spPr>
          <a:xfrm>
            <a:off x="7096664" y="2314576"/>
            <a:ext cx="5805456" cy="4192588"/>
          </a:xfrm>
          <a:prstGeom prst="roundRect">
            <a:avLst>
              <a:gd name="adj" fmla="val 3693"/>
            </a:avLst>
          </a:prstGeom>
          <a:solidFill>
            <a:srgbClr val="DBDCD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100"/>
          </a:p>
        </p:txBody>
      </p:sp>
      <p:sp>
        <p:nvSpPr>
          <p:cNvPr id="15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7570842" y="3297974"/>
            <a:ext cx="4973876" cy="2225791"/>
          </a:xfrm>
        </p:spPr>
        <p:txBody>
          <a:bodyPr anchor="ctr"/>
          <a:lstStyle>
            <a:lvl1pPr marL="447675" indent="-447675">
              <a:lnSpc>
                <a:spcPts val="6170"/>
              </a:lnSpc>
              <a:buFontTx/>
              <a:buNone/>
              <a:defRPr sz="5400">
                <a:latin typeface="Lindsey Pro" pitchFamily="66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0" name="Platshållare för text 7"/>
          <p:cNvSpPr>
            <a:spLocks noGrp="1"/>
          </p:cNvSpPr>
          <p:nvPr>
            <p:ph type="body" sz="quarter" idx="14"/>
          </p:nvPr>
        </p:nvSpPr>
        <p:spPr>
          <a:xfrm>
            <a:off x="1019798" y="2314575"/>
            <a:ext cx="5120299" cy="4192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vå sp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16544" y="2314575"/>
            <a:ext cx="4998457" cy="4192589"/>
          </a:xfrm>
        </p:spPr>
        <p:txBody>
          <a:bodyPr/>
          <a:lstStyle>
            <a:lvl1pPr marL="0" indent="0">
              <a:lnSpc>
                <a:spcPts val="1900"/>
              </a:lnSpc>
              <a:buFontTx/>
              <a:buNone/>
              <a:defRPr sz="1700" b="1">
                <a:latin typeface="Arial" charset="0"/>
                <a:ea typeface="Arial" charset="0"/>
                <a:cs typeface="Arial" charset="0"/>
              </a:defRPr>
            </a:lvl1pPr>
            <a:lvl2pPr marL="0" indent="0">
              <a:buFontTx/>
              <a:buNone/>
              <a:defRPr b="1">
                <a:latin typeface="Arial" charset="0"/>
                <a:ea typeface="Arial" charset="0"/>
                <a:cs typeface="Arial" charset="0"/>
              </a:defRPr>
            </a:lvl2pPr>
            <a:lvl3pPr marL="0" indent="0">
              <a:buFontTx/>
              <a:buNone/>
              <a:defRPr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latshållare för innehåll 2"/>
          <p:cNvSpPr>
            <a:spLocks noGrp="1"/>
          </p:cNvSpPr>
          <p:nvPr>
            <p:ph idx="13"/>
          </p:nvPr>
        </p:nvSpPr>
        <p:spPr>
          <a:xfrm>
            <a:off x="6721476" y="2314574"/>
            <a:ext cx="4995206" cy="4192588"/>
          </a:xfrm>
        </p:spPr>
        <p:txBody>
          <a:bodyPr/>
          <a:lstStyle>
            <a:lvl1pPr marL="0" indent="0">
              <a:buFontTx/>
              <a:buNone/>
              <a:defRPr b="1">
                <a:latin typeface="Arial" charset="0"/>
                <a:ea typeface="Arial" charset="0"/>
                <a:cs typeface="Arial" charset="0"/>
              </a:defRPr>
            </a:lvl1pPr>
            <a:lvl2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859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528859" y="690465"/>
            <a:ext cx="12373262" cy="6092890"/>
          </a:xfrm>
          <a:prstGeom prst="roundRect">
            <a:avLst>
              <a:gd name="adj" fmla="val 2201"/>
            </a:avLst>
          </a:prstGeom>
          <a:ln>
            <a:noFill/>
          </a:ln>
        </p:spPr>
        <p:txBody>
          <a:bodyPr tIns="79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1EB8968D-7B04-4246-BC84-60D4B41B1D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91" y="6891652"/>
            <a:ext cx="1114046" cy="2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,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/>
          <p:cNvSpPr/>
          <p:nvPr userDrawn="1"/>
        </p:nvSpPr>
        <p:spPr>
          <a:xfrm>
            <a:off x="528858" y="690465"/>
            <a:ext cx="12373262" cy="6111551"/>
          </a:xfrm>
          <a:prstGeom prst="roundRect">
            <a:avLst>
              <a:gd name="adj" fmla="val 255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10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1935409" y="2323908"/>
            <a:ext cx="9806075" cy="2425375"/>
          </a:xfrm>
        </p:spPr>
        <p:txBody>
          <a:bodyPr anchor="ctr"/>
          <a:lstStyle>
            <a:lvl1pPr marL="447675" indent="-447675">
              <a:lnSpc>
                <a:spcPts val="6170"/>
              </a:lnSpc>
              <a:buFontTx/>
              <a:buNone/>
              <a:defRPr sz="5480">
                <a:latin typeface="Lindsey Pro" pitchFamily="66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7882413" y="4982547"/>
            <a:ext cx="3882531" cy="85883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8A989216-9AD0-49DD-B98E-4657C85D64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91" y="6891652"/>
            <a:ext cx="1114046" cy="2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, grå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/>
          <p:cNvSpPr/>
          <p:nvPr userDrawn="1"/>
        </p:nvSpPr>
        <p:spPr>
          <a:xfrm>
            <a:off x="519654" y="681135"/>
            <a:ext cx="12373263" cy="6111551"/>
          </a:xfrm>
          <a:prstGeom prst="roundRect">
            <a:avLst>
              <a:gd name="adj" fmla="val 2551"/>
            </a:avLst>
          </a:prstGeom>
          <a:solidFill>
            <a:srgbClr val="DBDCDC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100"/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1935409" y="2323908"/>
            <a:ext cx="9806075" cy="2425375"/>
          </a:xfrm>
        </p:spPr>
        <p:txBody>
          <a:bodyPr anchor="ctr"/>
          <a:lstStyle>
            <a:lvl1pPr marL="447675" indent="-447675">
              <a:lnSpc>
                <a:spcPts val="6170"/>
              </a:lnSpc>
              <a:buFontTx/>
              <a:buNone/>
              <a:defRPr sz="5480">
                <a:latin typeface="Lindsey Pro" pitchFamily="66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7882413" y="4982547"/>
            <a:ext cx="3882531" cy="85883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C2BC999D-0A4D-4009-8E69-2656011E83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91" y="6891652"/>
            <a:ext cx="1114046" cy="262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,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16545" y="2286862"/>
            <a:ext cx="5704930" cy="978853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latshållare för diagram 7"/>
          <p:cNvSpPr>
            <a:spLocks noGrp="1"/>
          </p:cNvSpPr>
          <p:nvPr>
            <p:ph type="chart" sz="quarter" idx="13"/>
          </p:nvPr>
        </p:nvSpPr>
        <p:spPr>
          <a:xfrm>
            <a:off x="1019550" y="3546249"/>
            <a:ext cx="11882569" cy="2960914"/>
          </a:xfrm>
        </p:spPr>
        <p:txBody>
          <a:bodyPr tIns="324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11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"/>
          <p:cNvSpPr/>
          <p:nvPr userDrawn="1"/>
        </p:nvSpPr>
        <p:spPr>
          <a:xfrm>
            <a:off x="283647" y="213783"/>
            <a:ext cx="12855558" cy="7122048"/>
          </a:xfrm>
          <a:prstGeom prst="roundRect">
            <a:avLst>
              <a:gd name="adj" fmla="val 1297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endParaRPr sz="2100"/>
          </a:p>
        </p:txBody>
      </p:sp>
      <p:cxnSp>
        <p:nvCxnSpPr>
          <p:cNvPr id="10" name="Rak 9"/>
          <p:cNvCxnSpPr/>
          <p:nvPr userDrawn="1"/>
        </p:nvCxnSpPr>
        <p:spPr>
          <a:xfrm>
            <a:off x="539568" y="6788945"/>
            <a:ext cx="1236255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ack"/>
          <p:cNvSpPr txBox="1"/>
          <p:nvPr userDrawn="1"/>
        </p:nvSpPr>
        <p:spPr>
          <a:xfrm>
            <a:off x="914380" y="1128981"/>
            <a:ext cx="11426509" cy="31381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>
              <a:lnSpc>
                <a:spcPts val="8500"/>
              </a:lnSpc>
              <a:defRPr sz="8500" spc="-180">
                <a:latin typeface="Rusta Dover Sans Bold"/>
                <a:ea typeface="Rusta Dover Sans Bold"/>
                <a:cs typeface="Rusta Dover Sans Bold"/>
                <a:sym typeface="Rusta Dover Sans Bold"/>
              </a:defRPr>
            </a:lvl1pPr>
          </a:lstStyle>
          <a:p>
            <a:r>
              <a:rPr sz="8500" b="1">
                <a:latin typeface="Arial" charset="0"/>
                <a:ea typeface="Arial" charset="0"/>
                <a:cs typeface="Arial" charset="0"/>
              </a:rPr>
              <a:t>Tack</a:t>
            </a:r>
          </a:p>
        </p:txBody>
      </p:sp>
      <p:sp>
        <p:nvSpPr>
          <p:cNvPr id="14" name="Rusta AB…"/>
          <p:cNvSpPr txBox="1"/>
          <p:nvPr userDrawn="1"/>
        </p:nvSpPr>
        <p:spPr>
          <a:xfrm>
            <a:off x="1013294" y="5697639"/>
            <a:ext cx="570818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700"/>
              </a:lnSpc>
              <a:defRPr sz="1500">
                <a:latin typeface="Rusta Dover Sans Regular"/>
                <a:ea typeface="Rusta Dover Sans Regular"/>
                <a:cs typeface="Rusta Dover Sans Regular"/>
                <a:sym typeface="Rusta Dover Sans Regular"/>
              </a:defRPr>
            </a:pPr>
            <a:r>
              <a:rPr sz="1500">
                <a:latin typeface="Arial" charset="0"/>
                <a:ea typeface="Arial" charset="0"/>
                <a:cs typeface="Arial" charset="0"/>
              </a:rPr>
              <a:t>Rusta AB</a:t>
            </a:r>
          </a:p>
          <a:p>
            <a:pPr>
              <a:lnSpc>
                <a:spcPts val="1700"/>
              </a:lnSpc>
              <a:defRPr sz="1500">
                <a:latin typeface="Rusta Dover Sans Regular"/>
                <a:ea typeface="Rusta Dover Sans Regular"/>
                <a:cs typeface="Rusta Dover Sans Regular"/>
                <a:sym typeface="Rusta Dover Sans Regular"/>
              </a:defRPr>
            </a:pPr>
            <a:r>
              <a:rPr sz="1500">
                <a:latin typeface="Arial" charset="0"/>
                <a:ea typeface="Arial" charset="0"/>
                <a:cs typeface="Arial" charset="0"/>
              </a:rPr>
              <a:t>Kanalvägen 12</a:t>
            </a:r>
          </a:p>
          <a:p>
            <a:pPr>
              <a:lnSpc>
                <a:spcPts val="1700"/>
              </a:lnSpc>
              <a:defRPr sz="1500">
                <a:latin typeface="Rusta Dover Sans Regular"/>
                <a:ea typeface="Rusta Dover Sans Regular"/>
                <a:cs typeface="Rusta Dover Sans Regular"/>
                <a:sym typeface="Rusta Dover Sans Regular"/>
              </a:defRPr>
            </a:pPr>
            <a:r>
              <a:rPr sz="1500">
                <a:latin typeface="Arial" charset="0"/>
                <a:ea typeface="Arial" charset="0"/>
                <a:cs typeface="Arial" charset="0"/>
              </a:rPr>
              <a:t>194 61 Upplands Väsby</a:t>
            </a:r>
          </a:p>
          <a:p>
            <a:pPr>
              <a:lnSpc>
                <a:spcPts val="1700"/>
              </a:lnSpc>
              <a:defRPr sz="1500">
                <a:latin typeface="Rusta Dover Sans Regular"/>
                <a:ea typeface="Rusta Dover Sans Regular"/>
                <a:cs typeface="Rusta Dover Sans Regular"/>
                <a:sym typeface="Rusta Dover Sans Regular"/>
              </a:defRPr>
            </a:pPr>
            <a:r>
              <a:rPr sz="1500" u="sng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Arial" charset="0"/>
                <a:ea typeface="Arial" charset="0"/>
                <a:cs typeface="Arial" charset="0"/>
              </a:rPr>
              <a:t>www.rusta.</a:t>
            </a:r>
            <a:r>
              <a:rPr lang="sv-SE" sz="1500" u="sng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Arial" charset="0"/>
                <a:ea typeface="Arial" charset="0"/>
                <a:cs typeface="Arial" charset="0"/>
              </a:rPr>
              <a:t>com</a:t>
            </a:r>
            <a:endParaRPr sz="1500" u="sng">
              <a:solidFill>
                <a:schemeClr val="tx1"/>
              </a:solidFill>
              <a:uFill>
                <a:solidFill>
                  <a:schemeClr val="accent3"/>
                </a:solidFill>
              </a:uFill>
              <a:latin typeface="Arial" charset="0"/>
              <a:ea typeface="Arial" charset="0"/>
              <a:cs typeface="Arial" charset="0"/>
              <a:hlinkClick r:id="rId2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46F769A-A2F6-4EAD-A870-83DDB8CA59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91" y="6891652"/>
            <a:ext cx="1114046" cy="2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5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"/>
          <p:cNvSpPr/>
          <p:nvPr userDrawn="1"/>
        </p:nvSpPr>
        <p:spPr>
          <a:xfrm>
            <a:off x="281425" y="213783"/>
            <a:ext cx="12878837" cy="7122048"/>
          </a:xfrm>
          <a:prstGeom prst="roundRect">
            <a:avLst>
              <a:gd name="adj" fmla="val 1297"/>
            </a:avLst>
          </a:prstGeom>
          <a:solidFill>
            <a:schemeClr val="accent2">
              <a:lumOff val="13823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endParaRPr sz="2100"/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379" y="1128982"/>
            <a:ext cx="11426508" cy="2280823"/>
          </a:xfrm>
        </p:spPr>
        <p:txBody>
          <a:bodyPr anchor="t" anchorCtr="0"/>
          <a:lstStyle>
            <a:lvl1pPr>
              <a:lnSpc>
                <a:spcPts val="5500"/>
              </a:lnSpc>
              <a:defRPr sz="5000" b="1" spc="-1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cxnSp>
        <p:nvCxnSpPr>
          <p:cNvPr id="10" name="Rak 9"/>
          <p:cNvCxnSpPr/>
          <p:nvPr userDrawn="1"/>
        </p:nvCxnSpPr>
        <p:spPr>
          <a:xfrm>
            <a:off x="539568" y="6788945"/>
            <a:ext cx="1236255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38A6D48F-E650-4EF5-B5A7-BA8FC67E2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91" y="6891652"/>
            <a:ext cx="1114046" cy="262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derkap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14379" y="1128982"/>
            <a:ext cx="11426508" cy="2280823"/>
          </a:xfrm>
        </p:spPr>
        <p:txBody>
          <a:bodyPr anchor="t" anchorCtr="0"/>
          <a:lstStyle>
            <a:lvl1pPr>
              <a:lnSpc>
                <a:spcPts val="5500"/>
              </a:lnSpc>
              <a:defRPr sz="5000" b="1" spc="-1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cxnSp>
        <p:nvCxnSpPr>
          <p:cNvPr id="10" name="Rak 9"/>
          <p:cNvCxnSpPr/>
          <p:nvPr userDrawn="1"/>
        </p:nvCxnSpPr>
        <p:spPr>
          <a:xfrm>
            <a:off x="539568" y="6788945"/>
            <a:ext cx="1236255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82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6546" y="1138349"/>
            <a:ext cx="5704930" cy="769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16545" y="2230876"/>
            <a:ext cx="5704932" cy="4173646"/>
          </a:xfrm>
        </p:spPr>
        <p:txBody>
          <a:bodyPr/>
          <a:lstStyle>
            <a:lvl1pPr marL="158750" indent="-158750">
              <a:lnSpc>
                <a:spcPct val="100000"/>
              </a:lnSpc>
              <a:spcAft>
                <a:spcPts val="600"/>
              </a:spcAft>
              <a:buSzPct val="97000"/>
              <a:buFont typeface="Arial" panose="020B0604020202020204" pitchFamily="34" charset="0"/>
              <a:buChar char="•"/>
              <a:defRPr sz="2000" b="1" spc="-40" baseline="0"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1428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16545" y="1138349"/>
            <a:ext cx="11883306" cy="76991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16545" y="2230876"/>
            <a:ext cx="11883306" cy="4173646"/>
          </a:xfrm>
        </p:spPr>
        <p:txBody>
          <a:bodyPr/>
          <a:lstStyle>
            <a:lvl1pPr marL="158750" indent="-158750">
              <a:lnSpc>
                <a:spcPct val="100000"/>
              </a:lnSpc>
              <a:spcAft>
                <a:spcPts val="600"/>
              </a:spcAft>
              <a:buSzPct val="97000"/>
              <a:buFont typeface="Arial" panose="020B0604020202020204" pitchFamily="34" charset="0"/>
              <a:buChar char="•"/>
              <a:defRPr sz="2000" b="1" spc="-40" baseline="0"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lnSpc>
                <a:spcPct val="100000"/>
              </a:lnSpc>
              <a:spcAft>
                <a:spcPts val="600"/>
              </a:spcAft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7096664" y="2314575"/>
            <a:ext cx="5805455" cy="4192588"/>
          </a:xfrm>
          <a:prstGeom prst="roundRect">
            <a:avLst>
              <a:gd name="adj" fmla="val 2201"/>
            </a:avLst>
          </a:prstGeom>
          <a:ln>
            <a:noFill/>
          </a:ln>
        </p:spPr>
        <p:txBody>
          <a:bodyPr tIns="79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latshållare för text 7"/>
          <p:cNvSpPr>
            <a:spLocks noGrp="1"/>
          </p:cNvSpPr>
          <p:nvPr>
            <p:ph type="body" sz="quarter" idx="14"/>
          </p:nvPr>
        </p:nvSpPr>
        <p:spPr>
          <a:xfrm>
            <a:off x="1019798" y="2314575"/>
            <a:ext cx="5120299" cy="4192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58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rödtext och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7096664" y="2314575"/>
            <a:ext cx="5805455" cy="4192588"/>
          </a:xfrm>
          <a:prstGeom prst="roundRect">
            <a:avLst>
              <a:gd name="adj" fmla="val 2201"/>
            </a:avLst>
          </a:prstGeom>
          <a:noFill/>
          <a:ln>
            <a:noFill/>
          </a:ln>
        </p:spPr>
        <p:txBody>
          <a:bodyPr tIns="79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16545" y="2314575"/>
            <a:ext cx="5123552" cy="4192588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4"/>
          </p:nvPr>
        </p:nvSpPr>
        <p:spPr>
          <a:xfrm rot="20783476">
            <a:off x="7965439" y="4218215"/>
            <a:ext cx="4069288" cy="1828800"/>
          </a:xfrm>
        </p:spPr>
        <p:txBody>
          <a:bodyPr/>
          <a:lstStyle>
            <a:lvl1pPr marL="0" indent="0">
              <a:lnSpc>
                <a:spcPts val="3000"/>
              </a:lnSpc>
              <a:buFontTx/>
              <a:buNone/>
              <a:defRPr sz="3000">
                <a:solidFill>
                  <a:schemeClr val="tx1"/>
                </a:solidFill>
                <a:latin typeface="Lindsey Pro" pitchFamily="66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56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gress, brödtext,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016545" y="2314576"/>
            <a:ext cx="5123552" cy="4192587"/>
          </a:xfrm>
        </p:spPr>
        <p:txBody>
          <a:bodyPr/>
          <a:lstStyle>
            <a:lvl1pPr marL="0" indent="0">
              <a:lnSpc>
                <a:spcPts val="1900"/>
              </a:lnSpc>
              <a:buFontTx/>
              <a:buNone/>
              <a:defRPr sz="1700" b="1">
                <a:latin typeface="Arial" charset="0"/>
                <a:ea typeface="Arial" charset="0"/>
                <a:cs typeface="Arial" charset="0"/>
              </a:defRPr>
            </a:lvl1pPr>
            <a:lvl2pPr marL="0" indent="0">
              <a:buFontTx/>
              <a:buNone/>
              <a:defRPr>
                <a:latin typeface="Arial" charset="0"/>
                <a:ea typeface="Arial" charset="0"/>
                <a:cs typeface="Arial" charset="0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Platshållare för bild 8"/>
          <p:cNvSpPr>
            <a:spLocks noGrp="1"/>
          </p:cNvSpPr>
          <p:nvPr>
            <p:ph type="pic" sz="quarter" idx="13"/>
          </p:nvPr>
        </p:nvSpPr>
        <p:spPr>
          <a:xfrm>
            <a:off x="7096664" y="2314575"/>
            <a:ext cx="5805455" cy="4192588"/>
          </a:xfrm>
          <a:prstGeom prst="roundRect">
            <a:avLst>
              <a:gd name="adj" fmla="val 2201"/>
            </a:avLst>
          </a:prstGeom>
          <a:ln>
            <a:noFill/>
          </a:ln>
        </p:spPr>
        <p:txBody>
          <a:bodyPr tIns="792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Platshållare för text 7"/>
          <p:cNvSpPr>
            <a:spLocks noGrp="1"/>
          </p:cNvSpPr>
          <p:nvPr>
            <p:ph type="body" sz="quarter" idx="14"/>
          </p:nvPr>
        </p:nvSpPr>
        <p:spPr>
          <a:xfrm rot="20783476">
            <a:off x="7965439" y="4218215"/>
            <a:ext cx="4069288" cy="1828800"/>
          </a:xfrm>
        </p:spPr>
        <p:txBody>
          <a:bodyPr/>
          <a:lstStyle>
            <a:lvl1pPr marL="0" indent="0">
              <a:lnSpc>
                <a:spcPts val="3000"/>
              </a:lnSpc>
              <a:buFontTx/>
              <a:buNone/>
              <a:defRPr sz="3000">
                <a:solidFill>
                  <a:schemeClr val="tx1"/>
                </a:solidFill>
                <a:latin typeface="Lindsey Pro" pitchFamily="66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9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, citat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"/>
          <p:cNvSpPr/>
          <p:nvPr userDrawn="1"/>
        </p:nvSpPr>
        <p:spPr>
          <a:xfrm>
            <a:off x="7096663" y="2314576"/>
            <a:ext cx="5803189" cy="4192588"/>
          </a:xfrm>
          <a:prstGeom prst="roundRect">
            <a:avLst>
              <a:gd name="adj" fmla="val 3693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sz="210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0" name="Platshållare för text 7"/>
          <p:cNvSpPr>
            <a:spLocks noGrp="1"/>
          </p:cNvSpPr>
          <p:nvPr>
            <p:ph type="body" sz="quarter" idx="14"/>
          </p:nvPr>
        </p:nvSpPr>
        <p:spPr>
          <a:xfrm>
            <a:off x="1019798" y="2314575"/>
            <a:ext cx="5120299" cy="4192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1" name="Platshållare för text 9"/>
          <p:cNvSpPr>
            <a:spLocks noGrp="1"/>
          </p:cNvSpPr>
          <p:nvPr>
            <p:ph type="body" sz="quarter" idx="13"/>
          </p:nvPr>
        </p:nvSpPr>
        <p:spPr>
          <a:xfrm>
            <a:off x="7570842" y="3297974"/>
            <a:ext cx="4973876" cy="2225791"/>
          </a:xfrm>
        </p:spPr>
        <p:txBody>
          <a:bodyPr anchor="ctr"/>
          <a:lstStyle>
            <a:lvl1pPr marL="447675" indent="-447675">
              <a:lnSpc>
                <a:spcPts val="6170"/>
              </a:lnSpc>
              <a:buFontTx/>
              <a:buNone/>
              <a:defRPr sz="5400">
                <a:latin typeface="Lindsey Pro" pitchFamily="66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16546" y="1138349"/>
            <a:ext cx="11885575" cy="76991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1016545" y="2286862"/>
            <a:ext cx="11885575" cy="4173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9763163" y="168832"/>
            <a:ext cx="3136689" cy="40256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2300">
                <a:solidFill>
                  <a:schemeClr val="tx1"/>
                </a:solidFill>
                <a:latin typeface="Rusta Pris" pitchFamily="50" charset="0"/>
              </a:defRPr>
            </a:lvl1pPr>
          </a:lstStyle>
          <a:p>
            <a:fld id="{5CB0F36B-B98A-4B66-A167-959F34396CAA}" type="slidenum">
              <a:rPr lang="sv-SE" smtClean="0"/>
              <a:pPr/>
              <a:t>‹#›</a:t>
            </a:fld>
            <a:endParaRPr lang="sv-SE"/>
          </a:p>
        </p:txBody>
      </p:sp>
      <p:cxnSp>
        <p:nvCxnSpPr>
          <p:cNvPr id="9" name="Rak 8"/>
          <p:cNvCxnSpPr/>
          <p:nvPr/>
        </p:nvCxnSpPr>
        <p:spPr>
          <a:xfrm>
            <a:off x="539568" y="690462"/>
            <a:ext cx="1236255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/>
          <p:cNvCxnSpPr/>
          <p:nvPr/>
        </p:nvCxnSpPr>
        <p:spPr>
          <a:xfrm>
            <a:off x="539568" y="6788945"/>
            <a:ext cx="1236255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Bildobjekt 7">
            <a:extLst>
              <a:ext uri="{FF2B5EF4-FFF2-40B4-BE49-F238E27FC236}">
                <a16:creationId xmlns:a16="http://schemas.microsoft.com/office/drawing/2014/main" id="{3A7EBAB4-7139-4A26-AA7C-9D9E6C18544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7991" y="6891652"/>
            <a:ext cx="1114046" cy="26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9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1" r:id="rId3"/>
    <p:sldLayoutId id="2147483650" r:id="rId4"/>
    <p:sldLayoutId id="2147483676" r:id="rId5"/>
    <p:sldLayoutId id="2147483667" r:id="rId6"/>
    <p:sldLayoutId id="2147483662" r:id="rId7"/>
    <p:sldLayoutId id="2147483663" r:id="rId8"/>
    <p:sldLayoutId id="2147483673" r:id="rId9"/>
    <p:sldLayoutId id="2147483675" r:id="rId10"/>
    <p:sldLayoutId id="2147483664" r:id="rId11"/>
    <p:sldLayoutId id="2147483665" r:id="rId12"/>
    <p:sldLayoutId id="2147483666" r:id="rId13"/>
    <p:sldLayoutId id="2147483672" r:id="rId14"/>
    <p:sldLayoutId id="2147483668" r:id="rId15"/>
    <p:sldLayoutId id="2147483669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1043056" rtl="0" eaLnBrk="1" latinLnBrk="0" hangingPunct="1">
        <a:lnSpc>
          <a:spcPts val="3300"/>
        </a:lnSpc>
        <a:spcBef>
          <a:spcPct val="0"/>
        </a:spcBef>
        <a:buNone/>
        <a:defRPr sz="3000" b="1" i="0" kern="1200" spc="-70" baseline="0">
          <a:solidFill>
            <a:schemeClr val="tx1"/>
          </a:solidFill>
          <a:latin typeface="Arial" charset="0"/>
          <a:ea typeface="Arial" charset="0"/>
          <a:cs typeface="Arial" charset="0"/>
        </a:defRPr>
      </a:lvl1pPr>
    </p:titleStyle>
    <p:bodyStyle>
      <a:lvl1pPr marL="190500" indent="-190500" algn="l" defTabSz="1043056" rtl="0" eaLnBrk="1" latinLnBrk="0" hangingPunct="1">
        <a:lnSpc>
          <a:spcPts val="1700"/>
        </a:lnSpc>
        <a:spcBef>
          <a:spcPts val="0"/>
        </a:spcBef>
        <a:buSzPct val="110000"/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36588" indent="-153988" algn="l" defTabSz="1043056" rtl="0" eaLnBrk="1" latinLnBrk="0" hangingPunct="1">
        <a:lnSpc>
          <a:spcPts val="1700"/>
        </a:lnSpc>
        <a:spcBef>
          <a:spcPts val="0"/>
        </a:spcBef>
        <a:buFont typeface="Harmonia Sans Std" pitchFamily="34" charset="0"/>
        <a:buChar char="–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801688" indent="-176213" algn="l" defTabSz="1043056" rtl="0" eaLnBrk="1" latinLnBrk="0" hangingPunct="1">
        <a:lnSpc>
          <a:spcPts val="1700"/>
        </a:lnSpc>
        <a:spcBef>
          <a:spcPts val="0"/>
        </a:spcBef>
        <a:buFont typeface="Courier New" panose="02070309020205020404" pitchFamily="49" charset="0"/>
        <a:buChar char="o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989013" indent="-187325" algn="l" defTabSz="1043056" rtl="0" eaLnBrk="1" latinLnBrk="0" hangingPunct="1">
        <a:lnSpc>
          <a:spcPts val="1700"/>
        </a:lnSpc>
        <a:spcBef>
          <a:spcPts val="0"/>
        </a:spcBef>
        <a:buFont typeface="Courier New" panose="02070309020205020404" pitchFamily="49" charset="0"/>
        <a:buChar char="o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166813" indent="-177800" algn="l" defTabSz="1043056" rtl="0" eaLnBrk="1" latinLnBrk="0" hangingPunct="1">
        <a:lnSpc>
          <a:spcPts val="1700"/>
        </a:lnSpc>
        <a:spcBef>
          <a:spcPts val="0"/>
        </a:spcBef>
        <a:buFont typeface="Courier New" panose="02070309020205020404" pitchFamily="49" charset="0"/>
        <a:buChar char="o"/>
        <a:defRPr sz="1400" b="0" i="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">
            <a:extLst>
              <a:ext uri="{FF2B5EF4-FFF2-40B4-BE49-F238E27FC236}">
                <a16:creationId xmlns:a16="http://schemas.microsoft.com/office/drawing/2014/main" id="{03FDC9B0-4236-4282-98F4-861740FD1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1" y="266700"/>
            <a:ext cx="12839700" cy="7086601"/>
          </a:xfrm>
          <a:prstGeom prst="roundRect">
            <a:avLst>
              <a:gd name="adj" fmla="val 1296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 anchor="ctr"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v-SE" altLang="sv-SE"/>
          </a:p>
        </p:txBody>
      </p:sp>
      <p:sp>
        <p:nvSpPr>
          <p:cNvPr id="5" name="Underrubrik 4"/>
          <p:cNvSpPr>
            <a:spLocks noGrp="1"/>
          </p:cNvSpPr>
          <p:nvPr>
            <p:ph type="subTitle" idx="1"/>
          </p:nvPr>
        </p:nvSpPr>
        <p:spPr>
          <a:xfrm>
            <a:off x="6936135" y="5999184"/>
            <a:ext cx="5702059" cy="557872"/>
          </a:xfrm>
        </p:spPr>
        <p:txBody>
          <a:bodyPr/>
          <a:lstStyle/>
          <a:p>
            <a:pPr algn="r"/>
            <a:r>
              <a:rPr lang="sv-SE">
                <a:latin typeface="Rusta Dover Sans" panose="00000600000000000000" pitchFamily="2" charset="0"/>
              </a:rPr>
              <a:t>Company Presentation</a:t>
            </a:r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3"/>
          </p:nvPr>
        </p:nvSpPr>
        <p:spPr>
          <a:xfrm>
            <a:off x="6937676" y="6629501"/>
            <a:ext cx="5708180" cy="665060"/>
          </a:xfrm>
        </p:spPr>
        <p:txBody>
          <a:bodyPr/>
          <a:lstStyle/>
          <a:p>
            <a:pPr algn="r"/>
            <a:r>
              <a:rPr lang="en-US">
                <a:latin typeface="Rusta Dover Sans" panose="00000600000000000000" pitchFamily="2" charset="0"/>
              </a:rPr>
              <a:t>August</a:t>
            </a:r>
            <a:r>
              <a:rPr lang="sv-SE">
                <a:latin typeface="Rusta Dover Sans" panose="00000600000000000000" pitchFamily="2" charset="0"/>
              </a:rPr>
              <a:t> 2022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0B978C0-9E9B-4393-BE63-26650A963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3" t="40675" r="21732" b="44807"/>
          <a:stretch>
            <a:fillRect/>
          </a:stretch>
        </p:blipFill>
        <p:spPr bwMode="auto">
          <a:xfrm>
            <a:off x="2558773" y="2286888"/>
            <a:ext cx="8293656" cy="298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67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inomhus, fönster, kök, disk&#10;&#10;Automatiskt genererad beskrivning">
            <a:extLst>
              <a:ext uri="{FF2B5EF4-FFF2-40B4-BE49-F238E27FC236}">
                <a16:creationId xmlns:a16="http://schemas.microsoft.com/office/drawing/2014/main" id="{6772EFD2-CC27-4611-9F02-BC81362D7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5" t="1" r="28516" b="4934"/>
          <a:stretch/>
        </p:blipFill>
        <p:spPr>
          <a:xfrm>
            <a:off x="9242464" y="4044951"/>
            <a:ext cx="1598399" cy="1598400"/>
          </a:xfrm>
          <a:prstGeom prst="rect">
            <a:avLst/>
          </a:prstGeom>
        </p:spPr>
      </p:pic>
      <p:pic>
        <p:nvPicPr>
          <p:cNvPr id="20" name="10301213_ML2.jpg" descr="10301213_ML2.jpg">
            <a:extLst>
              <a:ext uri="{FF2B5EF4-FFF2-40B4-BE49-F238E27FC236}">
                <a16:creationId xmlns:a16="http://schemas.microsoft.com/office/drawing/2014/main" id="{876C3F6F-B5D7-4352-A6E9-A65E80121A39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252" y="1843088"/>
            <a:ext cx="1600200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1" name="Rusta_S2-2017_0125.jpg" descr="Rusta_S2-2017_0125.jpg">
            <a:extLst>
              <a:ext uri="{FF2B5EF4-FFF2-40B4-BE49-F238E27FC236}">
                <a16:creationId xmlns:a16="http://schemas.microsoft.com/office/drawing/2014/main" id="{9CB70CF1-0917-4A4A-8DFF-41615E95627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490" y="1847851"/>
            <a:ext cx="159861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2" name="Rusta_S4_2017_024.jpg" descr="Rusta_S4_2017_024.jpg">
            <a:extLst>
              <a:ext uri="{FF2B5EF4-FFF2-40B4-BE49-F238E27FC236}">
                <a16:creationId xmlns:a16="http://schemas.microsoft.com/office/drawing/2014/main" id="{841F3117-A752-4773-84C0-BABE881D8B8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190" y="4044951"/>
            <a:ext cx="1598612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S3_2017_MS13.jpg" descr="S3_2017_MS13.jpg">
            <a:extLst>
              <a:ext uri="{FF2B5EF4-FFF2-40B4-BE49-F238E27FC236}">
                <a16:creationId xmlns:a16="http://schemas.microsoft.com/office/drawing/2014/main" id="{BFA4FB5A-0C85-49DE-B6A7-4F959E5102A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190" y="1843088"/>
            <a:ext cx="1598612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5" name="751014610101_MS1.jpg" descr="751014610101_MS1.jpg">
            <a:extLst>
              <a:ext uri="{FF2B5EF4-FFF2-40B4-BE49-F238E27FC236}">
                <a16:creationId xmlns:a16="http://schemas.microsoft.com/office/drawing/2014/main" id="{719EDD1B-B6D7-45AE-A312-4F4C41C86B7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8027" y="4044951"/>
            <a:ext cx="1598613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6" name="GARTEN">
            <a:extLst>
              <a:ext uri="{FF2B5EF4-FFF2-40B4-BE49-F238E27FC236}">
                <a16:creationId xmlns:a16="http://schemas.microsoft.com/office/drawing/2014/main" id="{1B30543F-C851-4752-A509-8E3F2A65A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2315" y="3563988"/>
            <a:ext cx="1584323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sv-SE" altLang="sv-SE" sz="1100" b="1">
                <a:latin typeface="Rusta Dover Sans" panose="00000600000000000000" pitchFamily="2" charset="0"/>
                <a:cs typeface="Arial" panose="020B0604020202020204" pitchFamily="34" charset="0"/>
                <a:sym typeface="Rusta Dover Sans Regular"/>
              </a:rPr>
              <a:t>Garden</a:t>
            </a:r>
          </a:p>
        </p:txBody>
      </p:sp>
      <p:sp>
        <p:nvSpPr>
          <p:cNvPr id="27" name="HEIM &amp; DEKO">
            <a:extLst>
              <a:ext uri="{FF2B5EF4-FFF2-40B4-BE49-F238E27FC236}">
                <a16:creationId xmlns:a16="http://schemas.microsoft.com/office/drawing/2014/main" id="{BC9F27B6-7F93-4615-970B-F3FE33C17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189" y="3563988"/>
            <a:ext cx="15986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altLang="sv-SE" sz="1100" b="1">
                <a:latin typeface="Rusta Dover Sans" panose="00000600000000000000" pitchFamily="2" charset="0"/>
                <a:cs typeface="Arial" panose="020B0604020202020204" pitchFamily="34" charset="0"/>
                <a:sym typeface="Rusta Dover Sans Regular"/>
              </a:rPr>
              <a:t>Home &amp; Decoration</a:t>
            </a:r>
          </a:p>
        </p:txBody>
      </p:sp>
      <p:sp>
        <p:nvSpPr>
          <p:cNvPr id="28" name="HEIMWERKEN">
            <a:extLst>
              <a:ext uri="{FF2B5EF4-FFF2-40B4-BE49-F238E27FC236}">
                <a16:creationId xmlns:a16="http://schemas.microsoft.com/office/drawing/2014/main" id="{4434C74D-521C-44BB-84A4-D61F7E8CB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252" y="3563988"/>
            <a:ext cx="159861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sv-SE" altLang="sv-SE" sz="1100" b="1">
                <a:latin typeface="Rusta Dover Sans" panose="00000600000000000000" pitchFamily="2" charset="0"/>
                <a:cs typeface="Arial" panose="020B0604020202020204" pitchFamily="34" charset="0"/>
                <a:sym typeface="Rusta Dover Sans Regular"/>
              </a:rPr>
              <a:t>DIY</a:t>
            </a:r>
          </a:p>
        </p:txBody>
      </p:sp>
      <p:sp>
        <p:nvSpPr>
          <p:cNvPr id="29" name="WEIHNACHTEN">
            <a:extLst>
              <a:ext uri="{FF2B5EF4-FFF2-40B4-BE49-F238E27FC236}">
                <a16:creationId xmlns:a16="http://schemas.microsoft.com/office/drawing/2014/main" id="{143CAC5A-CB44-4A49-B373-E0D7513F2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2189" y="5749976"/>
            <a:ext cx="1598612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altLang="sv-SE" sz="1100" b="1">
                <a:latin typeface="Rusta Dover Sans" panose="00000600000000000000" pitchFamily="2" charset="0"/>
                <a:cs typeface="Arial" panose="020B0604020202020204" pitchFamily="34" charset="0"/>
                <a:sym typeface="Rusta Dover Sans Regular"/>
              </a:rPr>
              <a:t>Christmas</a:t>
            </a:r>
          </a:p>
        </p:txBody>
      </p:sp>
      <p:sp>
        <p:nvSpPr>
          <p:cNvPr id="30" name="BEAUTY">
            <a:extLst>
              <a:ext uri="{FF2B5EF4-FFF2-40B4-BE49-F238E27FC236}">
                <a16:creationId xmlns:a16="http://schemas.microsoft.com/office/drawing/2014/main" id="{BE0D2854-AA53-4533-A4C1-CCCBCF44C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2250" y="5749976"/>
            <a:ext cx="15986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sv-SE" altLang="sv-SE" sz="1100" b="1">
                <a:latin typeface="Rusta Dover Sans" panose="00000600000000000000" pitchFamily="2" charset="0"/>
                <a:cs typeface="Arial" panose="020B0604020202020204" pitchFamily="34" charset="0"/>
                <a:sym typeface="Rusta Dover Sans Regular"/>
              </a:rPr>
              <a:t>Beauty</a:t>
            </a:r>
          </a:p>
        </p:txBody>
      </p:sp>
      <p:sp>
        <p:nvSpPr>
          <p:cNvPr id="31" name="FREIZET">
            <a:extLst>
              <a:ext uri="{FF2B5EF4-FFF2-40B4-BE49-F238E27FC236}">
                <a16:creationId xmlns:a16="http://schemas.microsoft.com/office/drawing/2014/main" id="{5D25E566-54D7-40D2-853E-4A7533DC6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98024" y="5749976"/>
            <a:ext cx="1598613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altLang="sv-SE" sz="1100" b="1">
                <a:latin typeface="Rusta Dover Sans" panose="00000600000000000000" pitchFamily="2" charset="0"/>
                <a:cs typeface="Arial" panose="020B0604020202020204" pitchFamily="34" charset="0"/>
                <a:sym typeface="Rusta Dover Sans Regular"/>
              </a:rPr>
              <a:t>Leisure</a:t>
            </a:r>
          </a:p>
        </p:txBody>
      </p:sp>
      <p:sp>
        <p:nvSpPr>
          <p:cNvPr id="32" name="Rounded Rectangle">
            <a:extLst>
              <a:ext uri="{FF2B5EF4-FFF2-40B4-BE49-F238E27FC236}">
                <a16:creationId xmlns:a16="http://schemas.microsoft.com/office/drawing/2014/main" id="{8446FE30-BC17-4D21-A8D5-A94C2B16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565" y="1255713"/>
            <a:ext cx="5729287" cy="5251450"/>
          </a:xfrm>
          <a:prstGeom prst="roundRect">
            <a:avLst>
              <a:gd name="adj" fmla="val 3694"/>
            </a:avLst>
          </a:prstGeom>
          <a:noFill/>
          <a:ln w="76200">
            <a:solidFill>
              <a:schemeClr val="accent1"/>
            </a:solidFill>
            <a:miter lim="4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45719" rIns="45719" anchor="ctr"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>
              <a:solidFill>
                <a:srgbClr val="FFFFFF"/>
              </a:solidFill>
            </a:endParaRPr>
          </a:p>
        </p:txBody>
      </p:sp>
      <p:sp>
        <p:nvSpPr>
          <p:cNvPr id="38" name="Rektangel med rundade hörn 6">
            <a:extLst>
              <a:ext uri="{FF2B5EF4-FFF2-40B4-BE49-F238E27FC236}">
                <a16:creationId xmlns:a16="http://schemas.microsoft.com/office/drawing/2014/main" id="{465F246F-EDBD-4221-AF2A-AB41166C6193}"/>
              </a:ext>
            </a:extLst>
          </p:cNvPr>
          <p:cNvSpPr/>
          <p:nvPr/>
        </p:nvSpPr>
        <p:spPr>
          <a:xfrm flipH="1">
            <a:off x="1072055" y="1843088"/>
            <a:ext cx="5088687" cy="2438702"/>
          </a:xfrm>
          <a:prstGeom prst="roundRect">
            <a:avLst>
              <a:gd name="adj" fmla="val 3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tlCol="0" anchor="t" anchorCtr="0"/>
          <a:lstStyle/>
          <a:p>
            <a:r>
              <a:rPr lang="en-US" sz="2000" b="1" spc="-20">
                <a:solidFill>
                  <a:prstClr val="black"/>
                </a:solidFill>
                <a:latin typeface="Lindsey Pro" panose="03080802040402020203" pitchFamily="66" charset="0"/>
                <a:ea typeface="Rusta Dover Sans" charset="0"/>
                <a:cs typeface="Rusta Dover Sans" charset="0"/>
              </a:rPr>
              <a:t>Our Offering</a:t>
            </a:r>
          </a:p>
          <a:p>
            <a:r>
              <a:rPr lang="en-US" sz="2400" spc="-20">
                <a:solidFill>
                  <a:prstClr val="black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rPr>
              <a:t>An attractive and always available core mixed with inspirational and ever-changing seasonal products. </a:t>
            </a:r>
          </a:p>
        </p:txBody>
      </p:sp>
      <p:sp>
        <p:nvSpPr>
          <p:cNvPr id="56" name="Freeform 5">
            <a:extLst>
              <a:ext uri="{FF2B5EF4-FFF2-40B4-BE49-F238E27FC236}">
                <a16:creationId xmlns:a16="http://schemas.microsoft.com/office/drawing/2014/main" id="{5E767CAF-17CD-42AD-9B5C-A24FFA2658AA}"/>
              </a:ext>
            </a:extLst>
          </p:cNvPr>
          <p:cNvSpPr>
            <a:spLocks/>
          </p:cNvSpPr>
          <p:nvPr/>
        </p:nvSpPr>
        <p:spPr bwMode="auto">
          <a:xfrm>
            <a:off x="1877088" y="4253215"/>
            <a:ext cx="396000" cy="396000"/>
          </a:xfrm>
          <a:custGeom>
            <a:avLst/>
            <a:gdLst>
              <a:gd name="T0" fmla="*/ 62 w 448"/>
              <a:gd name="T1" fmla="*/ 1 h 499"/>
              <a:gd name="T2" fmla="*/ 39 w 448"/>
              <a:gd name="T3" fmla="*/ 50 h 499"/>
              <a:gd name="T4" fmla="*/ 359 w 448"/>
              <a:gd name="T5" fmla="*/ 451 h 499"/>
              <a:gd name="T6" fmla="*/ 404 w 448"/>
              <a:gd name="T7" fmla="*/ 438 h 499"/>
              <a:gd name="T8" fmla="*/ 442 w 448"/>
              <a:gd name="T9" fmla="*/ 61 h 499"/>
              <a:gd name="T10" fmla="*/ 386 w 448"/>
              <a:gd name="T11" fmla="*/ 0 h 499"/>
              <a:gd name="T12" fmla="*/ 62 w 448"/>
              <a:gd name="T13" fmla="*/ 1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8" h="499">
                <a:moveTo>
                  <a:pt x="62" y="1"/>
                </a:moveTo>
                <a:cubicBezTo>
                  <a:pt x="62" y="1"/>
                  <a:pt x="0" y="2"/>
                  <a:pt x="39" y="50"/>
                </a:cubicBezTo>
                <a:cubicBezTo>
                  <a:pt x="359" y="451"/>
                  <a:pt x="359" y="451"/>
                  <a:pt x="359" y="451"/>
                </a:cubicBezTo>
                <a:cubicBezTo>
                  <a:pt x="359" y="451"/>
                  <a:pt x="398" y="499"/>
                  <a:pt x="404" y="438"/>
                </a:cubicBezTo>
                <a:cubicBezTo>
                  <a:pt x="442" y="61"/>
                  <a:pt x="442" y="61"/>
                  <a:pt x="442" y="61"/>
                </a:cubicBezTo>
                <a:cubicBezTo>
                  <a:pt x="442" y="61"/>
                  <a:pt x="448" y="0"/>
                  <a:pt x="386" y="0"/>
                </a:cubicBezTo>
                <a:lnTo>
                  <a:pt x="62" y="1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25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Bildobjekt 54" descr="En bild som visar clipart&#10;&#10;Automatiskt genererad beskrivning">
            <a:extLst>
              <a:ext uri="{FF2B5EF4-FFF2-40B4-BE49-F238E27FC236}">
                <a16:creationId xmlns:a16="http://schemas.microsoft.com/office/drawing/2014/main" id="{6027A4B3-55BA-4AA4-9613-C526E8393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040" y="1096224"/>
            <a:ext cx="7158418" cy="5368814"/>
          </a:xfrm>
          <a:prstGeom prst="rect">
            <a:avLst/>
          </a:prstGeom>
        </p:spPr>
      </p:pic>
      <p:sp>
        <p:nvSpPr>
          <p:cNvPr id="8" name="Rubrik 7">
            <a:extLst>
              <a:ext uri="{FF2B5EF4-FFF2-40B4-BE49-F238E27FC236}">
                <a16:creationId xmlns:a16="http://schemas.microsoft.com/office/drawing/2014/main" id="{94B8B41C-8AB6-4F12-A27D-7651FF623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Focus on sustainability</a:t>
            </a:r>
          </a:p>
        </p:txBody>
      </p:sp>
      <p:sp>
        <p:nvSpPr>
          <p:cNvPr id="9" name="Platshållare för innehåll 8">
            <a:extLst>
              <a:ext uri="{FF2B5EF4-FFF2-40B4-BE49-F238E27FC236}">
                <a16:creationId xmlns:a16="http://schemas.microsoft.com/office/drawing/2014/main" id="{B5BC6DFB-9D53-4D9D-B81C-3BCD8D9EC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Rusta Dover Sans" panose="00000600000000000000" pitchFamily="2" charset="0"/>
              </a:rPr>
              <a:t>At Rusta, we take our sustainability work very seriously. </a:t>
            </a:r>
          </a:p>
          <a:p>
            <a:endParaRPr lang="en-US">
              <a:latin typeface="Rusta Dover Sans" panose="00000600000000000000" pitchFamily="2" charset="0"/>
            </a:endParaRPr>
          </a:p>
          <a:p>
            <a:r>
              <a:rPr lang="en-US">
                <a:latin typeface="Rusta Dover Sans" panose="00000600000000000000" pitchFamily="2" charset="0"/>
              </a:rPr>
              <a:t>We work according to the UN's global goals as a guiding principle and our sustainability work includes many different areas; production, distribution, working conditions, climate and environment. </a:t>
            </a:r>
          </a:p>
          <a:p>
            <a:endParaRPr lang="en-US">
              <a:latin typeface="Rusta Dover Sans" panose="00000600000000000000" pitchFamily="2" charset="0"/>
            </a:endParaRPr>
          </a:p>
          <a:p>
            <a:r>
              <a:rPr lang="en-US">
                <a:latin typeface="Rusta Dover Sans" panose="00000600000000000000" pitchFamily="2" charset="0"/>
              </a:rPr>
              <a:t>We want it to be easy for the consumer to do the right thing. Therefore, a large part of the work is already done when our customers come into our stores. </a:t>
            </a:r>
          </a:p>
          <a:p>
            <a:endParaRPr lang="en-US">
              <a:latin typeface="Rusta Dover Sans" panose="00000600000000000000" pitchFamily="2" charset="0"/>
            </a:endParaRPr>
          </a:p>
          <a:p>
            <a:r>
              <a:rPr lang="en-US">
                <a:latin typeface="Rusta Dover Sans" panose="00000600000000000000" pitchFamily="2" charset="0"/>
              </a:rPr>
              <a:t>We believe that it should be possible to make sustainable choices at the lowest price. It should not be expensive to choose sustainably.</a:t>
            </a:r>
          </a:p>
          <a:p>
            <a:endParaRPr lang="en-US">
              <a:latin typeface="Rusta Dover Sans" panose="00000600000000000000" pitchFamily="2" charset="0"/>
            </a:endParaRPr>
          </a:p>
          <a:p>
            <a:r>
              <a:rPr lang="en-US">
                <a:latin typeface="Rusta Dover Sans" panose="00000600000000000000" pitchFamily="2" charset="0"/>
              </a:rPr>
              <a:t>Our vision to become the most reliable low-price retailer is an obvious ambition. It should be possible to trust Rusta. </a:t>
            </a: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76534D4B-09A8-4411-8CB5-AE327D4277CF}"/>
              </a:ext>
            </a:extLst>
          </p:cNvPr>
          <p:cNvGrpSpPr>
            <a:grpSpLocks noChangeAspect="1"/>
          </p:cNvGrpSpPr>
          <p:nvPr/>
        </p:nvGrpSpPr>
        <p:grpSpPr>
          <a:xfrm rot="704476">
            <a:off x="8446742" y="2524740"/>
            <a:ext cx="2323070" cy="2504228"/>
            <a:chOff x="8383489" y="2276273"/>
            <a:chExt cx="3134060" cy="3378461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7E0F512A-855F-4B86-B94C-9E7770428472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8383489" y="2620990"/>
              <a:ext cx="3021390" cy="3033744"/>
            </a:xfrm>
            <a:custGeom>
              <a:avLst/>
              <a:gdLst>
                <a:gd name="T0" fmla="*/ 463 w 593"/>
                <a:gd name="T1" fmla="*/ 281 h 594"/>
                <a:gd name="T2" fmla="*/ 407 w 593"/>
                <a:gd name="T3" fmla="*/ 262 h 594"/>
                <a:gd name="T4" fmla="*/ 371 w 593"/>
                <a:gd name="T5" fmla="*/ 280 h 594"/>
                <a:gd name="T6" fmla="*/ 346 w 593"/>
                <a:gd name="T7" fmla="*/ 326 h 594"/>
                <a:gd name="T8" fmla="*/ 391 w 593"/>
                <a:gd name="T9" fmla="*/ 390 h 594"/>
                <a:gd name="T10" fmla="*/ 425 w 593"/>
                <a:gd name="T11" fmla="*/ 393 h 594"/>
                <a:gd name="T12" fmla="*/ 430 w 593"/>
                <a:gd name="T13" fmla="*/ 453 h 594"/>
                <a:gd name="T14" fmla="*/ 426 w 593"/>
                <a:gd name="T15" fmla="*/ 515 h 594"/>
                <a:gd name="T16" fmla="*/ 211 w 593"/>
                <a:gd name="T17" fmla="*/ 536 h 594"/>
                <a:gd name="T18" fmla="*/ 258 w 593"/>
                <a:gd name="T19" fmla="*/ 486 h 594"/>
                <a:gd name="T20" fmla="*/ 286 w 593"/>
                <a:gd name="T21" fmla="*/ 435 h 594"/>
                <a:gd name="T22" fmla="*/ 205 w 593"/>
                <a:gd name="T23" fmla="*/ 372 h 594"/>
                <a:gd name="T24" fmla="*/ 138 w 593"/>
                <a:gd name="T25" fmla="*/ 361 h 594"/>
                <a:gd name="T26" fmla="*/ 96 w 593"/>
                <a:gd name="T27" fmla="*/ 327 h 594"/>
                <a:gd name="T28" fmla="*/ 147 w 593"/>
                <a:gd name="T29" fmla="*/ 306 h 594"/>
                <a:gd name="T30" fmla="*/ 167 w 593"/>
                <a:gd name="T31" fmla="*/ 259 h 594"/>
                <a:gd name="T32" fmla="*/ 196 w 593"/>
                <a:gd name="T33" fmla="*/ 210 h 594"/>
                <a:gd name="T34" fmla="*/ 237 w 593"/>
                <a:gd name="T35" fmla="*/ 190 h 594"/>
                <a:gd name="T36" fmla="*/ 199 w 593"/>
                <a:gd name="T37" fmla="*/ 149 h 594"/>
                <a:gd name="T38" fmla="*/ 147 w 593"/>
                <a:gd name="T39" fmla="*/ 180 h 594"/>
                <a:gd name="T40" fmla="*/ 169 w 593"/>
                <a:gd name="T41" fmla="*/ 141 h 594"/>
                <a:gd name="T42" fmla="*/ 193 w 593"/>
                <a:gd name="T43" fmla="*/ 134 h 594"/>
                <a:gd name="T44" fmla="*/ 209 w 593"/>
                <a:gd name="T45" fmla="*/ 119 h 594"/>
                <a:gd name="T46" fmla="*/ 212 w 593"/>
                <a:gd name="T47" fmla="*/ 99 h 594"/>
                <a:gd name="T48" fmla="*/ 226 w 593"/>
                <a:gd name="T49" fmla="*/ 54 h 594"/>
                <a:gd name="T50" fmla="*/ 254 w 593"/>
                <a:gd name="T51" fmla="*/ 94 h 594"/>
                <a:gd name="T52" fmla="*/ 296 w 593"/>
                <a:gd name="T53" fmla="*/ 120 h 594"/>
                <a:gd name="T54" fmla="*/ 338 w 593"/>
                <a:gd name="T55" fmla="*/ 47 h 594"/>
                <a:gd name="T56" fmla="*/ 444 w 593"/>
                <a:gd name="T57" fmla="*/ 120 h 594"/>
                <a:gd name="T58" fmla="*/ 431 w 593"/>
                <a:gd name="T59" fmla="*/ 159 h 594"/>
                <a:gd name="T60" fmla="*/ 451 w 593"/>
                <a:gd name="T61" fmla="*/ 129 h 594"/>
                <a:gd name="T62" fmla="*/ 457 w 593"/>
                <a:gd name="T63" fmla="*/ 149 h 594"/>
                <a:gd name="T64" fmla="*/ 490 w 593"/>
                <a:gd name="T65" fmla="*/ 150 h 594"/>
                <a:gd name="T66" fmla="*/ 450 w 593"/>
                <a:gd name="T67" fmla="*/ 180 h 594"/>
                <a:gd name="T68" fmla="*/ 435 w 593"/>
                <a:gd name="T69" fmla="*/ 170 h 594"/>
                <a:gd name="T70" fmla="*/ 427 w 593"/>
                <a:gd name="T71" fmla="*/ 183 h 594"/>
                <a:gd name="T72" fmla="*/ 381 w 593"/>
                <a:gd name="T73" fmla="*/ 213 h 594"/>
                <a:gd name="T74" fmla="*/ 369 w 593"/>
                <a:gd name="T75" fmla="*/ 230 h 594"/>
                <a:gd name="T76" fmla="*/ 401 w 593"/>
                <a:gd name="T77" fmla="*/ 245 h 594"/>
                <a:gd name="T78" fmla="*/ 425 w 593"/>
                <a:gd name="T79" fmla="*/ 242 h 594"/>
                <a:gd name="T80" fmla="*/ 449 w 593"/>
                <a:gd name="T81" fmla="*/ 249 h 594"/>
                <a:gd name="T82" fmla="*/ 446 w 593"/>
                <a:gd name="T83" fmla="*/ 260 h 594"/>
                <a:gd name="T84" fmla="*/ 458 w 593"/>
                <a:gd name="T85" fmla="*/ 248 h 594"/>
                <a:gd name="T86" fmla="*/ 446 w 593"/>
                <a:gd name="T87" fmla="*/ 227 h 594"/>
                <a:gd name="T88" fmla="*/ 467 w 593"/>
                <a:gd name="T89" fmla="*/ 260 h 594"/>
                <a:gd name="T90" fmla="*/ 475 w 593"/>
                <a:gd name="T91" fmla="*/ 243 h 594"/>
                <a:gd name="T92" fmla="*/ 496 w 593"/>
                <a:gd name="T93" fmla="*/ 215 h 594"/>
                <a:gd name="T94" fmla="*/ 518 w 593"/>
                <a:gd name="T95" fmla="*/ 219 h 594"/>
                <a:gd name="T96" fmla="*/ 524 w 593"/>
                <a:gd name="T97" fmla="*/ 250 h 594"/>
                <a:gd name="T98" fmla="*/ 482 w 593"/>
                <a:gd name="T99" fmla="*/ 245 h 594"/>
                <a:gd name="T100" fmla="*/ 511 w 593"/>
                <a:gd name="T101" fmla="*/ 284 h 594"/>
                <a:gd name="T102" fmla="*/ 63 w 593"/>
                <a:gd name="T103" fmla="*/ 396 h 594"/>
                <a:gd name="T104" fmla="*/ 58 w 593"/>
                <a:gd name="T105" fmla="*/ 321 h 594"/>
                <a:gd name="T106" fmla="*/ 69 w 593"/>
                <a:gd name="T107" fmla="*/ 338 h 594"/>
                <a:gd name="T108" fmla="*/ 121 w 593"/>
                <a:gd name="T109" fmla="*/ 355 h 594"/>
                <a:gd name="T110" fmla="*/ 141 w 593"/>
                <a:gd name="T111" fmla="*/ 420 h 594"/>
                <a:gd name="T112" fmla="*/ 177 w 593"/>
                <a:gd name="T113" fmla="*/ 491 h 594"/>
                <a:gd name="T114" fmla="*/ 570 w 593"/>
                <a:gd name="T115" fmla="*/ 182 h 594"/>
                <a:gd name="T116" fmla="*/ 296 w 593"/>
                <a:gd name="T117" fmla="*/ 0 h 594"/>
                <a:gd name="T118" fmla="*/ 23 w 593"/>
                <a:gd name="T119" fmla="*/ 182 h 594"/>
                <a:gd name="T120" fmla="*/ 87 w 593"/>
                <a:gd name="T121" fmla="*/ 507 h 594"/>
                <a:gd name="T122" fmla="*/ 412 w 593"/>
                <a:gd name="T123" fmla="*/ 571 h 594"/>
                <a:gd name="T124" fmla="*/ 593 w 593"/>
                <a:gd name="T125" fmla="*/ 297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3" h="594">
                  <a:moveTo>
                    <a:pt x="484" y="286"/>
                  </a:moveTo>
                  <a:cubicBezTo>
                    <a:pt x="483" y="285"/>
                    <a:pt x="476" y="280"/>
                    <a:pt x="475" y="280"/>
                  </a:cubicBezTo>
                  <a:cubicBezTo>
                    <a:pt x="474" y="281"/>
                    <a:pt x="464" y="279"/>
                    <a:pt x="463" y="281"/>
                  </a:cubicBezTo>
                  <a:cubicBezTo>
                    <a:pt x="462" y="283"/>
                    <a:pt x="462" y="285"/>
                    <a:pt x="462" y="286"/>
                  </a:cubicBezTo>
                  <a:cubicBezTo>
                    <a:pt x="462" y="286"/>
                    <a:pt x="441" y="288"/>
                    <a:pt x="430" y="262"/>
                  </a:cubicBezTo>
                  <a:cubicBezTo>
                    <a:pt x="430" y="262"/>
                    <a:pt x="408" y="261"/>
                    <a:pt x="407" y="262"/>
                  </a:cubicBezTo>
                  <a:cubicBezTo>
                    <a:pt x="407" y="262"/>
                    <a:pt x="399" y="268"/>
                    <a:pt x="398" y="268"/>
                  </a:cubicBezTo>
                  <a:cubicBezTo>
                    <a:pt x="397" y="268"/>
                    <a:pt x="383" y="268"/>
                    <a:pt x="382" y="269"/>
                  </a:cubicBezTo>
                  <a:cubicBezTo>
                    <a:pt x="381" y="269"/>
                    <a:pt x="370" y="278"/>
                    <a:pt x="371" y="280"/>
                  </a:cubicBezTo>
                  <a:cubicBezTo>
                    <a:pt x="371" y="282"/>
                    <a:pt x="371" y="293"/>
                    <a:pt x="371" y="296"/>
                  </a:cubicBezTo>
                  <a:cubicBezTo>
                    <a:pt x="370" y="299"/>
                    <a:pt x="361" y="301"/>
                    <a:pt x="361" y="301"/>
                  </a:cubicBezTo>
                  <a:cubicBezTo>
                    <a:pt x="346" y="326"/>
                    <a:pt x="346" y="326"/>
                    <a:pt x="346" y="326"/>
                  </a:cubicBezTo>
                  <a:cubicBezTo>
                    <a:pt x="346" y="326"/>
                    <a:pt x="344" y="358"/>
                    <a:pt x="347" y="360"/>
                  </a:cubicBezTo>
                  <a:cubicBezTo>
                    <a:pt x="349" y="363"/>
                    <a:pt x="363" y="390"/>
                    <a:pt x="367" y="389"/>
                  </a:cubicBezTo>
                  <a:cubicBezTo>
                    <a:pt x="371" y="389"/>
                    <a:pt x="390" y="390"/>
                    <a:pt x="391" y="390"/>
                  </a:cubicBezTo>
                  <a:cubicBezTo>
                    <a:pt x="391" y="390"/>
                    <a:pt x="408" y="380"/>
                    <a:pt x="411" y="382"/>
                  </a:cubicBezTo>
                  <a:cubicBezTo>
                    <a:pt x="414" y="384"/>
                    <a:pt x="415" y="394"/>
                    <a:pt x="417" y="394"/>
                  </a:cubicBezTo>
                  <a:cubicBezTo>
                    <a:pt x="419" y="395"/>
                    <a:pt x="424" y="391"/>
                    <a:pt x="425" y="393"/>
                  </a:cubicBezTo>
                  <a:cubicBezTo>
                    <a:pt x="427" y="396"/>
                    <a:pt x="420" y="415"/>
                    <a:pt x="421" y="418"/>
                  </a:cubicBezTo>
                  <a:cubicBezTo>
                    <a:pt x="422" y="420"/>
                    <a:pt x="429" y="429"/>
                    <a:pt x="431" y="432"/>
                  </a:cubicBezTo>
                  <a:cubicBezTo>
                    <a:pt x="433" y="434"/>
                    <a:pt x="431" y="453"/>
                    <a:pt x="430" y="453"/>
                  </a:cubicBezTo>
                  <a:cubicBezTo>
                    <a:pt x="429" y="454"/>
                    <a:pt x="421" y="469"/>
                    <a:pt x="421" y="473"/>
                  </a:cubicBezTo>
                  <a:cubicBezTo>
                    <a:pt x="422" y="477"/>
                    <a:pt x="425" y="486"/>
                    <a:pt x="425" y="489"/>
                  </a:cubicBezTo>
                  <a:cubicBezTo>
                    <a:pt x="425" y="492"/>
                    <a:pt x="426" y="508"/>
                    <a:pt x="426" y="515"/>
                  </a:cubicBezTo>
                  <a:cubicBezTo>
                    <a:pt x="416" y="521"/>
                    <a:pt x="406" y="526"/>
                    <a:pt x="395" y="530"/>
                  </a:cubicBezTo>
                  <a:cubicBezTo>
                    <a:pt x="364" y="544"/>
                    <a:pt x="331" y="550"/>
                    <a:pt x="296" y="550"/>
                  </a:cubicBezTo>
                  <a:cubicBezTo>
                    <a:pt x="267" y="550"/>
                    <a:pt x="239" y="545"/>
                    <a:pt x="211" y="536"/>
                  </a:cubicBezTo>
                  <a:cubicBezTo>
                    <a:pt x="212" y="532"/>
                    <a:pt x="214" y="521"/>
                    <a:pt x="229" y="513"/>
                  </a:cubicBezTo>
                  <a:cubicBezTo>
                    <a:pt x="247" y="503"/>
                    <a:pt x="243" y="491"/>
                    <a:pt x="243" y="491"/>
                  </a:cubicBezTo>
                  <a:cubicBezTo>
                    <a:pt x="258" y="486"/>
                    <a:pt x="258" y="486"/>
                    <a:pt x="258" y="486"/>
                  </a:cubicBezTo>
                  <a:cubicBezTo>
                    <a:pt x="272" y="474"/>
                    <a:pt x="272" y="474"/>
                    <a:pt x="272" y="474"/>
                  </a:cubicBezTo>
                  <a:cubicBezTo>
                    <a:pt x="271" y="450"/>
                    <a:pt x="271" y="450"/>
                    <a:pt x="271" y="450"/>
                  </a:cubicBezTo>
                  <a:cubicBezTo>
                    <a:pt x="278" y="448"/>
                    <a:pt x="286" y="435"/>
                    <a:pt x="286" y="435"/>
                  </a:cubicBezTo>
                  <a:cubicBezTo>
                    <a:pt x="286" y="435"/>
                    <a:pt x="286" y="419"/>
                    <a:pt x="256" y="409"/>
                  </a:cubicBezTo>
                  <a:cubicBezTo>
                    <a:pt x="227" y="400"/>
                    <a:pt x="233" y="386"/>
                    <a:pt x="233" y="386"/>
                  </a:cubicBezTo>
                  <a:cubicBezTo>
                    <a:pt x="226" y="388"/>
                    <a:pt x="212" y="380"/>
                    <a:pt x="205" y="372"/>
                  </a:cubicBezTo>
                  <a:cubicBezTo>
                    <a:pt x="199" y="363"/>
                    <a:pt x="170" y="360"/>
                    <a:pt x="170" y="360"/>
                  </a:cubicBezTo>
                  <a:cubicBezTo>
                    <a:pt x="155" y="372"/>
                    <a:pt x="155" y="372"/>
                    <a:pt x="155" y="372"/>
                  </a:cubicBezTo>
                  <a:cubicBezTo>
                    <a:pt x="155" y="372"/>
                    <a:pt x="139" y="371"/>
                    <a:pt x="138" y="361"/>
                  </a:cubicBezTo>
                  <a:cubicBezTo>
                    <a:pt x="137" y="352"/>
                    <a:pt x="123" y="346"/>
                    <a:pt x="123" y="346"/>
                  </a:cubicBezTo>
                  <a:cubicBezTo>
                    <a:pt x="122" y="335"/>
                    <a:pt x="122" y="335"/>
                    <a:pt x="122" y="335"/>
                  </a:cubicBezTo>
                  <a:cubicBezTo>
                    <a:pt x="122" y="335"/>
                    <a:pt x="98" y="351"/>
                    <a:pt x="96" y="327"/>
                  </a:cubicBezTo>
                  <a:cubicBezTo>
                    <a:pt x="94" y="302"/>
                    <a:pt x="105" y="300"/>
                    <a:pt x="106" y="297"/>
                  </a:cubicBezTo>
                  <a:cubicBezTo>
                    <a:pt x="107" y="295"/>
                    <a:pt x="134" y="295"/>
                    <a:pt x="134" y="295"/>
                  </a:cubicBezTo>
                  <a:cubicBezTo>
                    <a:pt x="147" y="306"/>
                    <a:pt x="147" y="306"/>
                    <a:pt x="147" y="306"/>
                  </a:cubicBezTo>
                  <a:cubicBezTo>
                    <a:pt x="147" y="306"/>
                    <a:pt x="147" y="298"/>
                    <a:pt x="146" y="293"/>
                  </a:cubicBezTo>
                  <a:cubicBezTo>
                    <a:pt x="145" y="289"/>
                    <a:pt x="167" y="273"/>
                    <a:pt x="167" y="273"/>
                  </a:cubicBezTo>
                  <a:cubicBezTo>
                    <a:pt x="167" y="259"/>
                    <a:pt x="167" y="259"/>
                    <a:pt x="167" y="259"/>
                  </a:cubicBezTo>
                  <a:cubicBezTo>
                    <a:pt x="168" y="248"/>
                    <a:pt x="210" y="221"/>
                    <a:pt x="210" y="221"/>
                  </a:cubicBezTo>
                  <a:cubicBezTo>
                    <a:pt x="206" y="213"/>
                    <a:pt x="206" y="213"/>
                    <a:pt x="206" y="213"/>
                  </a:cubicBezTo>
                  <a:cubicBezTo>
                    <a:pt x="196" y="210"/>
                    <a:pt x="196" y="210"/>
                    <a:pt x="196" y="210"/>
                  </a:cubicBezTo>
                  <a:cubicBezTo>
                    <a:pt x="196" y="210"/>
                    <a:pt x="201" y="206"/>
                    <a:pt x="202" y="204"/>
                  </a:cubicBezTo>
                  <a:cubicBezTo>
                    <a:pt x="203" y="203"/>
                    <a:pt x="219" y="204"/>
                    <a:pt x="219" y="204"/>
                  </a:cubicBezTo>
                  <a:cubicBezTo>
                    <a:pt x="237" y="190"/>
                    <a:pt x="237" y="190"/>
                    <a:pt x="237" y="190"/>
                  </a:cubicBezTo>
                  <a:cubicBezTo>
                    <a:pt x="216" y="180"/>
                    <a:pt x="220" y="166"/>
                    <a:pt x="219" y="162"/>
                  </a:cubicBezTo>
                  <a:cubicBezTo>
                    <a:pt x="218" y="159"/>
                    <a:pt x="204" y="162"/>
                    <a:pt x="204" y="162"/>
                  </a:cubicBezTo>
                  <a:cubicBezTo>
                    <a:pt x="204" y="162"/>
                    <a:pt x="200" y="153"/>
                    <a:pt x="199" y="149"/>
                  </a:cubicBezTo>
                  <a:cubicBezTo>
                    <a:pt x="198" y="146"/>
                    <a:pt x="186" y="148"/>
                    <a:pt x="186" y="148"/>
                  </a:cubicBezTo>
                  <a:cubicBezTo>
                    <a:pt x="167" y="190"/>
                    <a:pt x="167" y="190"/>
                    <a:pt x="167" y="190"/>
                  </a:cubicBezTo>
                  <a:cubicBezTo>
                    <a:pt x="165" y="185"/>
                    <a:pt x="152" y="180"/>
                    <a:pt x="147" y="180"/>
                  </a:cubicBezTo>
                  <a:cubicBezTo>
                    <a:pt x="143" y="180"/>
                    <a:pt x="134" y="171"/>
                    <a:pt x="134" y="171"/>
                  </a:cubicBezTo>
                  <a:cubicBezTo>
                    <a:pt x="134" y="171"/>
                    <a:pt x="154" y="146"/>
                    <a:pt x="158" y="143"/>
                  </a:cubicBezTo>
                  <a:cubicBezTo>
                    <a:pt x="162" y="141"/>
                    <a:pt x="169" y="141"/>
                    <a:pt x="169" y="141"/>
                  </a:cubicBezTo>
                  <a:cubicBezTo>
                    <a:pt x="169" y="133"/>
                    <a:pt x="169" y="133"/>
                    <a:pt x="169" y="133"/>
                  </a:cubicBezTo>
                  <a:cubicBezTo>
                    <a:pt x="188" y="103"/>
                    <a:pt x="188" y="103"/>
                    <a:pt x="188" y="103"/>
                  </a:cubicBezTo>
                  <a:cubicBezTo>
                    <a:pt x="199" y="107"/>
                    <a:pt x="194" y="129"/>
                    <a:pt x="193" y="134"/>
                  </a:cubicBezTo>
                  <a:cubicBezTo>
                    <a:pt x="193" y="139"/>
                    <a:pt x="203" y="143"/>
                    <a:pt x="206" y="143"/>
                  </a:cubicBezTo>
                  <a:cubicBezTo>
                    <a:pt x="209" y="143"/>
                    <a:pt x="211" y="135"/>
                    <a:pt x="212" y="132"/>
                  </a:cubicBezTo>
                  <a:cubicBezTo>
                    <a:pt x="212" y="129"/>
                    <a:pt x="204" y="119"/>
                    <a:pt x="209" y="119"/>
                  </a:cubicBezTo>
                  <a:cubicBezTo>
                    <a:pt x="214" y="118"/>
                    <a:pt x="220" y="131"/>
                    <a:pt x="223" y="132"/>
                  </a:cubicBezTo>
                  <a:cubicBezTo>
                    <a:pt x="226" y="133"/>
                    <a:pt x="230" y="119"/>
                    <a:pt x="230" y="119"/>
                  </a:cubicBezTo>
                  <a:cubicBezTo>
                    <a:pt x="214" y="118"/>
                    <a:pt x="212" y="99"/>
                    <a:pt x="212" y="99"/>
                  </a:cubicBezTo>
                  <a:cubicBezTo>
                    <a:pt x="205" y="94"/>
                    <a:pt x="193" y="79"/>
                    <a:pt x="193" y="79"/>
                  </a:cubicBezTo>
                  <a:cubicBezTo>
                    <a:pt x="203" y="62"/>
                    <a:pt x="203" y="62"/>
                    <a:pt x="203" y="62"/>
                  </a:cubicBezTo>
                  <a:cubicBezTo>
                    <a:pt x="211" y="59"/>
                    <a:pt x="218" y="56"/>
                    <a:pt x="226" y="54"/>
                  </a:cubicBezTo>
                  <a:cubicBezTo>
                    <a:pt x="219" y="68"/>
                    <a:pt x="219" y="68"/>
                    <a:pt x="219" y="68"/>
                  </a:cubicBezTo>
                  <a:cubicBezTo>
                    <a:pt x="235" y="68"/>
                    <a:pt x="235" y="68"/>
                    <a:pt x="235" y="68"/>
                  </a:cubicBezTo>
                  <a:cubicBezTo>
                    <a:pt x="235" y="68"/>
                    <a:pt x="254" y="73"/>
                    <a:pt x="254" y="94"/>
                  </a:cubicBezTo>
                  <a:cubicBezTo>
                    <a:pt x="254" y="115"/>
                    <a:pt x="249" y="133"/>
                    <a:pt x="265" y="149"/>
                  </a:cubicBezTo>
                  <a:cubicBezTo>
                    <a:pt x="282" y="166"/>
                    <a:pt x="278" y="149"/>
                    <a:pt x="278" y="149"/>
                  </a:cubicBezTo>
                  <a:cubicBezTo>
                    <a:pt x="278" y="149"/>
                    <a:pt x="283" y="121"/>
                    <a:pt x="296" y="120"/>
                  </a:cubicBezTo>
                  <a:cubicBezTo>
                    <a:pt x="309" y="119"/>
                    <a:pt x="307" y="109"/>
                    <a:pt x="311" y="105"/>
                  </a:cubicBezTo>
                  <a:cubicBezTo>
                    <a:pt x="315" y="101"/>
                    <a:pt x="337" y="88"/>
                    <a:pt x="338" y="85"/>
                  </a:cubicBezTo>
                  <a:cubicBezTo>
                    <a:pt x="338" y="81"/>
                    <a:pt x="338" y="57"/>
                    <a:pt x="338" y="47"/>
                  </a:cubicBezTo>
                  <a:cubicBezTo>
                    <a:pt x="357" y="51"/>
                    <a:pt x="376" y="56"/>
                    <a:pt x="395" y="64"/>
                  </a:cubicBezTo>
                  <a:cubicBezTo>
                    <a:pt x="414" y="72"/>
                    <a:pt x="433" y="83"/>
                    <a:pt x="449" y="95"/>
                  </a:cubicBezTo>
                  <a:cubicBezTo>
                    <a:pt x="447" y="106"/>
                    <a:pt x="444" y="120"/>
                    <a:pt x="444" y="120"/>
                  </a:cubicBezTo>
                  <a:cubicBezTo>
                    <a:pt x="444" y="120"/>
                    <a:pt x="430" y="137"/>
                    <a:pt x="421" y="140"/>
                  </a:cubicBezTo>
                  <a:cubicBezTo>
                    <a:pt x="421" y="140"/>
                    <a:pt x="417" y="156"/>
                    <a:pt x="421" y="159"/>
                  </a:cubicBezTo>
                  <a:cubicBezTo>
                    <a:pt x="425" y="162"/>
                    <a:pt x="431" y="161"/>
                    <a:pt x="431" y="159"/>
                  </a:cubicBezTo>
                  <a:cubicBezTo>
                    <a:pt x="431" y="158"/>
                    <a:pt x="435" y="165"/>
                    <a:pt x="435" y="165"/>
                  </a:cubicBezTo>
                  <a:cubicBezTo>
                    <a:pt x="435" y="165"/>
                    <a:pt x="452" y="154"/>
                    <a:pt x="450" y="150"/>
                  </a:cubicBezTo>
                  <a:cubicBezTo>
                    <a:pt x="449" y="147"/>
                    <a:pt x="445" y="132"/>
                    <a:pt x="451" y="129"/>
                  </a:cubicBezTo>
                  <a:cubicBezTo>
                    <a:pt x="456" y="127"/>
                    <a:pt x="458" y="124"/>
                    <a:pt x="458" y="124"/>
                  </a:cubicBezTo>
                  <a:cubicBezTo>
                    <a:pt x="458" y="124"/>
                    <a:pt x="459" y="141"/>
                    <a:pt x="461" y="142"/>
                  </a:cubicBezTo>
                  <a:cubicBezTo>
                    <a:pt x="464" y="143"/>
                    <a:pt x="457" y="149"/>
                    <a:pt x="457" y="149"/>
                  </a:cubicBezTo>
                  <a:cubicBezTo>
                    <a:pt x="462" y="155"/>
                    <a:pt x="462" y="155"/>
                    <a:pt x="462" y="155"/>
                  </a:cubicBezTo>
                  <a:cubicBezTo>
                    <a:pt x="462" y="155"/>
                    <a:pt x="474" y="146"/>
                    <a:pt x="479" y="148"/>
                  </a:cubicBezTo>
                  <a:cubicBezTo>
                    <a:pt x="483" y="150"/>
                    <a:pt x="487" y="150"/>
                    <a:pt x="490" y="150"/>
                  </a:cubicBezTo>
                  <a:cubicBezTo>
                    <a:pt x="492" y="150"/>
                    <a:pt x="487" y="157"/>
                    <a:pt x="487" y="157"/>
                  </a:cubicBezTo>
                  <a:cubicBezTo>
                    <a:pt x="487" y="157"/>
                    <a:pt x="472" y="151"/>
                    <a:pt x="466" y="165"/>
                  </a:cubicBezTo>
                  <a:cubicBezTo>
                    <a:pt x="461" y="178"/>
                    <a:pt x="450" y="180"/>
                    <a:pt x="450" y="180"/>
                  </a:cubicBezTo>
                  <a:cubicBezTo>
                    <a:pt x="442" y="180"/>
                    <a:pt x="442" y="180"/>
                    <a:pt x="442" y="180"/>
                  </a:cubicBezTo>
                  <a:cubicBezTo>
                    <a:pt x="442" y="170"/>
                    <a:pt x="442" y="170"/>
                    <a:pt x="442" y="170"/>
                  </a:cubicBezTo>
                  <a:cubicBezTo>
                    <a:pt x="435" y="170"/>
                    <a:pt x="435" y="170"/>
                    <a:pt x="435" y="170"/>
                  </a:cubicBezTo>
                  <a:cubicBezTo>
                    <a:pt x="429" y="165"/>
                    <a:pt x="429" y="165"/>
                    <a:pt x="429" y="165"/>
                  </a:cubicBezTo>
                  <a:cubicBezTo>
                    <a:pt x="429" y="165"/>
                    <a:pt x="417" y="171"/>
                    <a:pt x="419" y="174"/>
                  </a:cubicBezTo>
                  <a:cubicBezTo>
                    <a:pt x="421" y="177"/>
                    <a:pt x="428" y="180"/>
                    <a:pt x="427" y="183"/>
                  </a:cubicBezTo>
                  <a:cubicBezTo>
                    <a:pt x="425" y="185"/>
                    <a:pt x="407" y="189"/>
                    <a:pt x="408" y="195"/>
                  </a:cubicBezTo>
                  <a:cubicBezTo>
                    <a:pt x="409" y="200"/>
                    <a:pt x="389" y="208"/>
                    <a:pt x="385" y="207"/>
                  </a:cubicBezTo>
                  <a:cubicBezTo>
                    <a:pt x="381" y="205"/>
                    <a:pt x="381" y="213"/>
                    <a:pt x="381" y="213"/>
                  </a:cubicBezTo>
                  <a:cubicBezTo>
                    <a:pt x="381" y="213"/>
                    <a:pt x="393" y="213"/>
                    <a:pt x="394" y="219"/>
                  </a:cubicBezTo>
                  <a:cubicBezTo>
                    <a:pt x="396" y="224"/>
                    <a:pt x="391" y="230"/>
                    <a:pt x="391" y="230"/>
                  </a:cubicBezTo>
                  <a:cubicBezTo>
                    <a:pt x="369" y="230"/>
                    <a:pt x="369" y="230"/>
                    <a:pt x="369" y="230"/>
                  </a:cubicBezTo>
                  <a:cubicBezTo>
                    <a:pt x="369" y="230"/>
                    <a:pt x="373" y="239"/>
                    <a:pt x="372" y="252"/>
                  </a:cubicBezTo>
                  <a:cubicBezTo>
                    <a:pt x="371" y="264"/>
                    <a:pt x="395" y="259"/>
                    <a:pt x="395" y="259"/>
                  </a:cubicBezTo>
                  <a:cubicBezTo>
                    <a:pt x="395" y="259"/>
                    <a:pt x="396" y="247"/>
                    <a:pt x="401" y="245"/>
                  </a:cubicBezTo>
                  <a:cubicBezTo>
                    <a:pt x="407" y="243"/>
                    <a:pt x="411" y="241"/>
                    <a:pt x="411" y="238"/>
                  </a:cubicBezTo>
                  <a:cubicBezTo>
                    <a:pt x="411" y="238"/>
                    <a:pt x="425" y="236"/>
                    <a:pt x="426" y="230"/>
                  </a:cubicBezTo>
                  <a:cubicBezTo>
                    <a:pt x="425" y="242"/>
                    <a:pt x="425" y="242"/>
                    <a:pt x="425" y="242"/>
                  </a:cubicBezTo>
                  <a:cubicBezTo>
                    <a:pt x="432" y="249"/>
                    <a:pt x="432" y="249"/>
                    <a:pt x="432" y="249"/>
                  </a:cubicBezTo>
                  <a:cubicBezTo>
                    <a:pt x="432" y="249"/>
                    <a:pt x="432" y="236"/>
                    <a:pt x="435" y="238"/>
                  </a:cubicBezTo>
                  <a:cubicBezTo>
                    <a:pt x="437" y="240"/>
                    <a:pt x="449" y="249"/>
                    <a:pt x="449" y="249"/>
                  </a:cubicBezTo>
                  <a:cubicBezTo>
                    <a:pt x="446" y="255"/>
                    <a:pt x="446" y="255"/>
                    <a:pt x="446" y="255"/>
                  </a:cubicBezTo>
                  <a:cubicBezTo>
                    <a:pt x="441" y="258"/>
                    <a:pt x="441" y="258"/>
                    <a:pt x="441" y="258"/>
                  </a:cubicBezTo>
                  <a:cubicBezTo>
                    <a:pt x="446" y="260"/>
                    <a:pt x="446" y="260"/>
                    <a:pt x="446" y="260"/>
                  </a:cubicBezTo>
                  <a:cubicBezTo>
                    <a:pt x="453" y="255"/>
                    <a:pt x="453" y="255"/>
                    <a:pt x="453" y="255"/>
                  </a:cubicBezTo>
                  <a:cubicBezTo>
                    <a:pt x="455" y="249"/>
                    <a:pt x="455" y="249"/>
                    <a:pt x="455" y="249"/>
                  </a:cubicBezTo>
                  <a:cubicBezTo>
                    <a:pt x="458" y="248"/>
                    <a:pt x="458" y="248"/>
                    <a:pt x="458" y="248"/>
                  </a:cubicBezTo>
                  <a:cubicBezTo>
                    <a:pt x="457" y="246"/>
                    <a:pt x="457" y="246"/>
                    <a:pt x="457" y="246"/>
                  </a:cubicBezTo>
                  <a:cubicBezTo>
                    <a:pt x="457" y="246"/>
                    <a:pt x="441" y="235"/>
                    <a:pt x="441" y="229"/>
                  </a:cubicBezTo>
                  <a:cubicBezTo>
                    <a:pt x="440" y="223"/>
                    <a:pt x="446" y="227"/>
                    <a:pt x="446" y="227"/>
                  </a:cubicBezTo>
                  <a:cubicBezTo>
                    <a:pt x="446" y="227"/>
                    <a:pt x="461" y="236"/>
                    <a:pt x="462" y="242"/>
                  </a:cubicBezTo>
                  <a:cubicBezTo>
                    <a:pt x="463" y="248"/>
                    <a:pt x="462" y="248"/>
                    <a:pt x="466" y="253"/>
                  </a:cubicBezTo>
                  <a:cubicBezTo>
                    <a:pt x="467" y="260"/>
                    <a:pt x="467" y="260"/>
                    <a:pt x="467" y="260"/>
                  </a:cubicBezTo>
                  <a:cubicBezTo>
                    <a:pt x="470" y="260"/>
                    <a:pt x="470" y="260"/>
                    <a:pt x="470" y="260"/>
                  </a:cubicBezTo>
                  <a:cubicBezTo>
                    <a:pt x="470" y="260"/>
                    <a:pt x="475" y="260"/>
                    <a:pt x="475" y="256"/>
                  </a:cubicBezTo>
                  <a:cubicBezTo>
                    <a:pt x="474" y="252"/>
                    <a:pt x="472" y="243"/>
                    <a:pt x="475" y="243"/>
                  </a:cubicBezTo>
                  <a:cubicBezTo>
                    <a:pt x="478" y="243"/>
                    <a:pt x="487" y="243"/>
                    <a:pt x="487" y="242"/>
                  </a:cubicBezTo>
                  <a:cubicBezTo>
                    <a:pt x="487" y="240"/>
                    <a:pt x="488" y="238"/>
                    <a:pt x="487" y="235"/>
                  </a:cubicBezTo>
                  <a:cubicBezTo>
                    <a:pt x="487" y="235"/>
                    <a:pt x="493" y="211"/>
                    <a:pt x="496" y="215"/>
                  </a:cubicBezTo>
                  <a:cubicBezTo>
                    <a:pt x="498" y="219"/>
                    <a:pt x="505" y="227"/>
                    <a:pt x="507" y="225"/>
                  </a:cubicBezTo>
                  <a:cubicBezTo>
                    <a:pt x="509" y="224"/>
                    <a:pt x="512" y="219"/>
                    <a:pt x="512" y="219"/>
                  </a:cubicBezTo>
                  <a:cubicBezTo>
                    <a:pt x="512" y="219"/>
                    <a:pt x="517" y="217"/>
                    <a:pt x="518" y="219"/>
                  </a:cubicBezTo>
                  <a:cubicBezTo>
                    <a:pt x="519" y="221"/>
                    <a:pt x="522" y="239"/>
                    <a:pt x="524" y="239"/>
                  </a:cubicBezTo>
                  <a:cubicBezTo>
                    <a:pt x="525" y="238"/>
                    <a:pt x="532" y="236"/>
                    <a:pt x="533" y="238"/>
                  </a:cubicBezTo>
                  <a:cubicBezTo>
                    <a:pt x="533" y="239"/>
                    <a:pt x="524" y="250"/>
                    <a:pt x="524" y="250"/>
                  </a:cubicBezTo>
                  <a:cubicBezTo>
                    <a:pt x="524" y="250"/>
                    <a:pt x="516" y="244"/>
                    <a:pt x="517" y="241"/>
                  </a:cubicBezTo>
                  <a:cubicBezTo>
                    <a:pt x="517" y="239"/>
                    <a:pt x="498" y="245"/>
                    <a:pt x="496" y="245"/>
                  </a:cubicBezTo>
                  <a:cubicBezTo>
                    <a:pt x="494" y="245"/>
                    <a:pt x="483" y="245"/>
                    <a:pt x="482" y="245"/>
                  </a:cubicBezTo>
                  <a:cubicBezTo>
                    <a:pt x="481" y="246"/>
                    <a:pt x="484" y="257"/>
                    <a:pt x="491" y="262"/>
                  </a:cubicBezTo>
                  <a:cubicBezTo>
                    <a:pt x="491" y="262"/>
                    <a:pt x="512" y="261"/>
                    <a:pt x="512" y="262"/>
                  </a:cubicBezTo>
                  <a:cubicBezTo>
                    <a:pt x="512" y="264"/>
                    <a:pt x="513" y="284"/>
                    <a:pt x="511" y="284"/>
                  </a:cubicBezTo>
                  <a:cubicBezTo>
                    <a:pt x="510" y="285"/>
                    <a:pt x="485" y="287"/>
                    <a:pt x="484" y="286"/>
                  </a:cubicBezTo>
                  <a:moveTo>
                    <a:pt x="117" y="476"/>
                  </a:moveTo>
                  <a:cubicBezTo>
                    <a:pt x="94" y="453"/>
                    <a:pt x="76" y="426"/>
                    <a:pt x="63" y="396"/>
                  </a:cubicBezTo>
                  <a:cubicBezTo>
                    <a:pt x="50" y="365"/>
                    <a:pt x="43" y="331"/>
                    <a:pt x="43" y="297"/>
                  </a:cubicBezTo>
                  <a:cubicBezTo>
                    <a:pt x="43" y="295"/>
                    <a:pt x="43" y="293"/>
                    <a:pt x="43" y="291"/>
                  </a:cubicBezTo>
                  <a:cubicBezTo>
                    <a:pt x="58" y="321"/>
                    <a:pt x="58" y="321"/>
                    <a:pt x="58" y="321"/>
                  </a:cubicBezTo>
                  <a:cubicBezTo>
                    <a:pt x="55" y="297"/>
                    <a:pt x="55" y="297"/>
                    <a:pt x="55" y="297"/>
                  </a:cubicBezTo>
                  <a:cubicBezTo>
                    <a:pt x="69" y="322"/>
                    <a:pt x="69" y="322"/>
                    <a:pt x="69" y="322"/>
                  </a:cubicBezTo>
                  <a:cubicBezTo>
                    <a:pt x="69" y="322"/>
                    <a:pt x="68" y="329"/>
                    <a:pt x="69" y="338"/>
                  </a:cubicBezTo>
                  <a:cubicBezTo>
                    <a:pt x="70" y="347"/>
                    <a:pt x="104" y="347"/>
                    <a:pt x="104" y="347"/>
                  </a:cubicBezTo>
                  <a:cubicBezTo>
                    <a:pt x="114" y="354"/>
                    <a:pt x="114" y="354"/>
                    <a:pt x="114" y="354"/>
                  </a:cubicBezTo>
                  <a:cubicBezTo>
                    <a:pt x="121" y="355"/>
                    <a:pt x="121" y="355"/>
                    <a:pt x="121" y="355"/>
                  </a:cubicBezTo>
                  <a:cubicBezTo>
                    <a:pt x="126" y="370"/>
                    <a:pt x="150" y="378"/>
                    <a:pt x="150" y="378"/>
                  </a:cubicBezTo>
                  <a:cubicBezTo>
                    <a:pt x="150" y="391"/>
                    <a:pt x="150" y="391"/>
                    <a:pt x="150" y="391"/>
                  </a:cubicBezTo>
                  <a:cubicBezTo>
                    <a:pt x="136" y="402"/>
                    <a:pt x="141" y="420"/>
                    <a:pt x="141" y="420"/>
                  </a:cubicBezTo>
                  <a:cubicBezTo>
                    <a:pt x="157" y="439"/>
                    <a:pt x="157" y="439"/>
                    <a:pt x="157" y="439"/>
                  </a:cubicBezTo>
                  <a:cubicBezTo>
                    <a:pt x="161" y="452"/>
                    <a:pt x="161" y="452"/>
                    <a:pt x="161" y="452"/>
                  </a:cubicBezTo>
                  <a:cubicBezTo>
                    <a:pt x="188" y="468"/>
                    <a:pt x="179" y="485"/>
                    <a:pt x="177" y="491"/>
                  </a:cubicBezTo>
                  <a:cubicBezTo>
                    <a:pt x="177" y="495"/>
                    <a:pt x="181" y="513"/>
                    <a:pt x="184" y="524"/>
                  </a:cubicBezTo>
                  <a:cubicBezTo>
                    <a:pt x="159" y="512"/>
                    <a:pt x="137" y="496"/>
                    <a:pt x="117" y="476"/>
                  </a:cubicBezTo>
                  <a:moveTo>
                    <a:pt x="570" y="182"/>
                  </a:moveTo>
                  <a:cubicBezTo>
                    <a:pt x="555" y="146"/>
                    <a:pt x="533" y="115"/>
                    <a:pt x="506" y="87"/>
                  </a:cubicBezTo>
                  <a:cubicBezTo>
                    <a:pt x="479" y="60"/>
                    <a:pt x="447" y="39"/>
                    <a:pt x="412" y="24"/>
                  </a:cubicBezTo>
                  <a:cubicBezTo>
                    <a:pt x="375" y="8"/>
                    <a:pt x="336" y="0"/>
                    <a:pt x="296" y="0"/>
                  </a:cubicBezTo>
                  <a:cubicBezTo>
                    <a:pt x="256" y="0"/>
                    <a:pt x="217" y="8"/>
                    <a:pt x="181" y="24"/>
                  </a:cubicBezTo>
                  <a:cubicBezTo>
                    <a:pt x="145" y="39"/>
                    <a:pt x="114" y="60"/>
                    <a:pt x="87" y="87"/>
                  </a:cubicBezTo>
                  <a:cubicBezTo>
                    <a:pt x="59" y="115"/>
                    <a:pt x="38" y="146"/>
                    <a:pt x="23" y="182"/>
                  </a:cubicBezTo>
                  <a:cubicBezTo>
                    <a:pt x="7" y="218"/>
                    <a:pt x="0" y="257"/>
                    <a:pt x="0" y="297"/>
                  </a:cubicBezTo>
                  <a:cubicBezTo>
                    <a:pt x="0" y="337"/>
                    <a:pt x="7" y="376"/>
                    <a:pt x="23" y="413"/>
                  </a:cubicBezTo>
                  <a:cubicBezTo>
                    <a:pt x="38" y="448"/>
                    <a:pt x="59" y="480"/>
                    <a:pt x="87" y="507"/>
                  </a:cubicBezTo>
                  <a:cubicBezTo>
                    <a:pt x="114" y="534"/>
                    <a:pt x="145" y="556"/>
                    <a:pt x="181" y="571"/>
                  </a:cubicBezTo>
                  <a:cubicBezTo>
                    <a:pt x="217" y="586"/>
                    <a:pt x="256" y="594"/>
                    <a:pt x="296" y="594"/>
                  </a:cubicBezTo>
                  <a:cubicBezTo>
                    <a:pt x="336" y="594"/>
                    <a:pt x="375" y="586"/>
                    <a:pt x="412" y="571"/>
                  </a:cubicBezTo>
                  <a:cubicBezTo>
                    <a:pt x="447" y="556"/>
                    <a:pt x="479" y="534"/>
                    <a:pt x="506" y="507"/>
                  </a:cubicBezTo>
                  <a:cubicBezTo>
                    <a:pt x="533" y="480"/>
                    <a:pt x="555" y="448"/>
                    <a:pt x="570" y="413"/>
                  </a:cubicBezTo>
                  <a:cubicBezTo>
                    <a:pt x="585" y="376"/>
                    <a:pt x="593" y="337"/>
                    <a:pt x="593" y="297"/>
                  </a:cubicBezTo>
                  <a:cubicBezTo>
                    <a:pt x="593" y="257"/>
                    <a:pt x="585" y="218"/>
                    <a:pt x="570" y="182"/>
                  </a:cubicBezTo>
                </a:path>
              </a:pathLst>
            </a:custGeom>
            <a:solidFill>
              <a:srgbClr val="FFD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grpSp>
          <p:nvGrpSpPr>
            <p:cNvPr id="6" name="Grupp 5">
              <a:extLst>
                <a:ext uri="{FF2B5EF4-FFF2-40B4-BE49-F238E27FC236}">
                  <a16:creationId xmlns:a16="http://schemas.microsoft.com/office/drawing/2014/main" id="{369A2C62-33BC-44AA-9474-484984E7D061}"/>
                </a:ext>
              </a:extLst>
            </p:cNvPr>
            <p:cNvGrpSpPr/>
            <p:nvPr/>
          </p:nvGrpSpPr>
          <p:grpSpPr>
            <a:xfrm>
              <a:off x="10291903" y="2276273"/>
              <a:ext cx="1225646" cy="1075854"/>
              <a:chOff x="10398908" y="2256783"/>
              <a:chExt cx="955522" cy="911706"/>
            </a:xfrm>
          </p:grpSpPr>
          <p:sp>
            <p:nvSpPr>
              <p:cNvPr id="30" name="Freeform 30">
                <a:extLst>
                  <a:ext uri="{FF2B5EF4-FFF2-40B4-BE49-F238E27FC236}">
                    <a16:creationId xmlns:a16="http://schemas.microsoft.com/office/drawing/2014/main" id="{5972DADA-78B6-481D-8B56-0990D948F82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252452">
                <a:off x="10704137" y="2656554"/>
                <a:ext cx="83826" cy="511935"/>
              </a:xfrm>
              <a:custGeom>
                <a:avLst/>
                <a:gdLst>
                  <a:gd name="T0" fmla="*/ 213 w 284"/>
                  <a:gd name="T1" fmla="*/ 1112 h 1119"/>
                  <a:gd name="T2" fmla="*/ 183 w 284"/>
                  <a:gd name="T3" fmla="*/ 1115 h 1119"/>
                  <a:gd name="T4" fmla="*/ 102 w 284"/>
                  <a:gd name="T5" fmla="*/ 1048 h 1119"/>
                  <a:gd name="T6" fmla="*/ 4 w 284"/>
                  <a:gd name="T7" fmla="*/ 89 h 1119"/>
                  <a:gd name="T8" fmla="*/ 70 w 284"/>
                  <a:gd name="T9" fmla="*/ 8 h 1119"/>
                  <a:gd name="T10" fmla="*/ 100 w 284"/>
                  <a:gd name="T11" fmla="*/ 5 h 1119"/>
                  <a:gd name="T12" fmla="*/ 181 w 284"/>
                  <a:gd name="T13" fmla="*/ 71 h 1119"/>
                  <a:gd name="T14" fmla="*/ 280 w 284"/>
                  <a:gd name="T15" fmla="*/ 1030 h 1119"/>
                  <a:gd name="T16" fmla="*/ 213 w 284"/>
                  <a:gd name="T17" fmla="*/ 1112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4" h="1119">
                    <a:moveTo>
                      <a:pt x="213" y="1112"/>
                    </a:moveTo>
                    <a:cubicBezTo>
                      <a:pt x="183" y="1115"/>
                      <a:pt x="183" y="1115"/>
                      <a:pt x="183" y="1115"/>
                    </a:cubicBezTo>
                    <a:cubicBezTo>
                      <a:pt x="143" y="1119"/>
                      <a:pt x="106" y="1089"/>
                      <a:pt x="102" y="1048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0" y="48"/>
                      <a:pt x="30" y="12"/>
                      <a:pt x="70" y="8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141" y="0"/>
                      <a:pt x="177" y="30"/>
                      <a:pt x="181" y="71"/>
                    </a:cubicBezTo>
                    <a:cubicBezTo>
                      <a:pt x="280" y="1030"/>
                      <a:pt x="280" y="1030"/>
                      <a:pt x="280" y="1030"/>
                    </a:cubicBezTo>
                    <a:cubicBezTo>
                      <a:pt x="284" y="1071"/>
                      <a:pt x="254" y="1107"/>
                      <a:pt x="213" y="1112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sp>
            <p:nvSpPr>
              <p:cNvPr id="29" name="Freeform 40">
                <a:extLst>
                  <a:ext uri="{FF2B5EF4-FFF2-40B4-BE49-F238E27FC236}">
                    <a16:creationId xmlns:a16="http://schemas.microsoft.com/office/drawing/2014/main" id="{1E0CEA11-9D41-4EC5-9B19-90756FD5CB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308362">
                <a:off x="10398908" y="2256783"/>
                <a:ext cx="955522" cy="506219"/>
              </a:xfrm>
              <a:custGeom>
                <a:avLst/>
                <a:gdLst>
                  <a:gd name="T0" fmla="*/ 2051 w 2116"/>
                  <a:gd name="T1" fmla="*/ 923 h 1121"/>
                  <a:gd name="T2" fmla="*/ 159 w 2116"/>
                  <a:gd name="T3" fmla="*/ 1117 h 1121"/>
                  <a:gd name="T4" fmla="*/ 84 w 2116"/>
                  <a:gd name="T5" fmla="*/ 1056 h 1121"/>
                  <a:gd name="T6" fmla="*/ 4 w 2116"/>
                  <a:gd name="T7" fmla="*/ 272 h 1121"/>
                  <a:gd name="T8" fmla="*/ 65 w 2116"/>
                  <a:gd name="T9" fmla="*/ 197 h 1121"/>
                  <a:gd name="T10" fmla="*/ 1957 w 2116"/>
                  <a:gd name="T11" fmla="*/ 3 h 1121"/>
                  <a:gd name="T12" fmla="*/ 2032 w 2116"/>
                  <a:gd name="T13" fmla="*/ 64 h 1121"/>
                  <a:gd name="T14" fmla="*/ 2112 w 2116"/>
                  <a:gd name="T15" fmla="*/ 849 h 1121"/>
                  <a:gd name="T16" fmla="*/ 2051 w 2116"/>
                  <a:gd name="T17" fmla="*/ 923 h 1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16" h="1121">
                    <a:moveTo>
                      <a:pt x="2051" y="923"/>
                    </a:moveTo>
                    <a:cubicBezTo>
                      <a:pt x="159" y="1117"/>
                      <a:pt x="159" y="1117"/>
                      <a:pt x="159" y="1117"/>
                    </a:cubicBezTo>
                    <a:cubicBezTo>
                      <a:pt x="122" y="1121"/>
                      <a:pt x="88" y="1094"/>
                      <a:pt x="84" y="1056"/>
                    </a:cubicBezTo>
                    <a:cubicBezTo>
                      <a:pt x="4" y="272"/>
                      <a:pt x="4" y="272"/>
                      <a:pt x="4" y="272"/>
                    </a:cubicBezTo>
                    <a:cubicBezTo>
                      <a:pt x="0" y="235"/>
                      <a:pt x="27" y="201"/>
                      <a:pt x="65" y="197"/>
                    </a:cubicBezTo>
                    <a:cubicBezTo>
                      <a:pt x="1957" y="3"/>
                      <a:pt x="1957" y="3"/>
                      <a:pt x="1957" y="3"/>
                    </a:cubicBezTo>
                    <a:cubicBezTo>
                      <a:pt x="1994" y="0"/>
                      <a:pt x="2028" y="27"/>
                      <a:pt x="2032" y="64"/>
                    </a:cubicBezTo>
                    <a:cubicBezTo>
                      <a:pt x="2112" y="849"/>
                      <a:pt x="2112" y="849"/>
                      <a:pt x="2112" y="849"/>
                    </a:cubicBezTo>
                    <a:cubicBezTo>
                      <a:pt x="2116" y="886"/>
                      <a:pt x="2088" y="920"/>
                      <a:pt x="2051" y="923"/>
                    </a:cubicBezTo>
                  </a:path>
                </a:pathLst>
              </a:custGeom>
              <a:solidFill>
                <a:srgbClr val="FFD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sv-SE"/>
              </a:p>
            </p:txBody>
          </p:sp>
          <p:pic>
            <p:nvPicPr>
              <p:cNvPr id="31" name="Picture 2">
                <a:extLst>
                  <a:ext uri="{FF2B5EF4-FFF2-40B4-BE49-F238E27FC236}">
                    <a16:creationId xmlns:a16="http://schemas.microsoft.com/office/drawing/2014/main" id="{D621BAEB-2E20-4ADE-98BE-FE230BD480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843" t="40676" r="21731" b="44808"/>
              <a:stretch/>
            </p:blipFill>
            <p:spPr>
              <a:xfrm rot="935468">
                <a:off x="10420722" y="2345712"/>
                <a:ext cx="911894" cy="32836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0648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FE6283-43D5-4B32-874B-0B8B17B7A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>
                <a:latin typeface="Rusta Dover Sans Bold" panose="00000700000000000000" pitchFamily="2" charset="0"/>
              </a:rPr>
              <a:t>Three sourcing offices with 99 Rusta employees</a:t>
            </a:r>
            <a:endParaRPr lang="sv-SE" b="0">
              <a:latin typeface="Rusta Dover Sans Bold" panose="00000700000000000000" pitchFamily="2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D7AB60A-8A24-4AFD-A145-3BDED10AA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>
                <a:latin typeface="Rusta Dover Sans" panose="00000600000000000000" pitchFamily="2" charset="0"/>
              </a:rPr>
              <a:t>Rusta maintain a highly competent purchasing organization with a strong local presence in Asia. </a:t>
            </a:r>
          </a:p>
          <a:p>
            <a:endParaRPr lang="en-US" b="0" dirty="0">
              <a:latin typeface="Rusta Dover Sans" panose="00000600000000000000" pitchFamily="2" charset="0"/>
            </a:endParaRPr>
          </a:p>
          <a:p>
            <a:r>
              <a:rPr lang="en-US" b="0" dirty="0">
                <a:latin typeface="Rusta Dover Sans" panose="00000600000000000000" pitchFamily="2" charset="0"/>
              </a:rPr>
              <a:t>By working directly with manufacturers, we establish close cooperation, working together to find the best solutions in terms of function, quality and price.</a:t>
            </a:r>
          </a:p>
          <a:p>
            <a:endParaRPr lang="en-US" b="0" dirty="0">
              <a:latin typeface="Rusta Dover Sans" panose="00000600000000000000" pitchFamily="2" charset="0"/>
            </a:endParaRPr>
          </a:p>
          <a:p>
            <a:r>
              <a:rPr lang="en-US" b="0" dirty="0">
                <a:latin typeface="Rusta Dover Sans" panose="00000600000000000000" pitchFamily="2" charset="0"/>
              </a:rPr>
              <a:t>All purchasing in Asia is handled by our own sourcing offices in China, India and Vietnam</a:t>
            </a:r>
            <a:r>
              <a:rPr lang="en-US" dirty="0">
                <a:latin typeface="Rusta Dover Sans" panose="00000600000000000000" pitchFamily="2" charset="0"/>
              </a:rPr>
              <a:t>. </a:t>
            </a:r>
          </a:p>
          <a:p>
            <a:endParaRPr lang="en-US" dirty="0">
              <a:latin typeface="Rusta Dover Sans" panose="00000600000000000000" pitchFamily="2" charset="0"/>
            </a:endParaRPr>
          </a:p>
          <a:p>
            <a:r>
              <a:rPr lang="en-US" dirty="0">
                <a:latin typeface="Rusta Dover Sans" panose="00000600000000000000" pitchFamily="2" charset="0"/>
              </a:rPr>
              <a:t>Purchasing in Europe is handled by our Head Office in Sweden.</a:t>
            </a:r>
          </a:p>
          <a:p>
            <a:endParaRPr lang="en-US" b="0" dirty="0">
              <a:latin typeface="Rusta Dover Sans" panose="00000600000000000000" pitchFamily="2" charset="0"/>
            </a:endParaRPr>
          </a:p>
          <a:p>
            <a:r>
              <a:rPr lang="en-US" b="1" dirty="0">
                <a:latin typeface="Rusta Dover Sans" panose="00000600000000000000" pitchFamily="2" charset="0"/>
              </a:rPr>
              <a:t>Rusta has started evaluating new sourcing markets to offer better products to our customers at surprisingly low prices.</a:t>
            </a:r>
            <a:endParaRPr lang="sv-SE" b="1" dirty="0"/>
          </a:p>
          <a:p>
            <a:endParaRPr lang="en-US" b="0" dirty="0">
              <a:latin typeface="Rusta Dover Sans" panose="00000600000000000000" pitchFamily="2" charset="0"/>
            </a:endParaRPr>
          </a:p>
          <a:p>
            <a:endParaRPr lang="sv-S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AA5B4E-FDCE-4B2E-8DDC-5DECE625C1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75600" y="1533294"/>
            <a:ext cx="5569222" cy="5069120"/>
            <a:chOff x="5009814" y="3260559"/>
            <a:chExt cx="3315934" cy="3018142"/>
          </a:xfrm>
        </p:grpSpPr>
        <p:sp>
          <p:nvSpPr>
            <p:cNvPr id="8" name="Shape">
              <a:extLst>
                <a:ext uri="{FF2B5EF4-FFF2-40B4-BE49-F238E27FC236}">
                  <a16:creationId xmlns:a16="http://schemas.microsoft.com/office/drawing/2014/main" id="{992DEA8F-83EB-4D59-A7C9-F3B725BE0AB1}"/>
                </a:ext>
              </a:extLst>
            </p:cNvPr>
            <p:cNvSpPr/>
            <p:nvPr/>
          </p:nvSpPr>
          <p:spPr>
            <a:xfrm>
              <a:off x="7476489" y="4126030"/>
              <a:ext cx="141350" cy="1807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00" y="4596"/>
                  </a:moveTo>
                  <a:cubicBezTo>
                    <a:pt x="3600" y="5055"/>
                    <a:pt x="4800" y="5974"/>
                    <a:pt x="4800" y="6894"/>
                  </a:cubicBezTo>
                  <a:cubicBezTo>
                    <a:pt x="4800" y="8272"/>
                    <a:pt x="3000" y="9191"/>
                    <a:pt x="1200" y="8732"/>
                  </a:cubicBezTo>
                  <a:cubicBezTo>
                    <a:pt x="1200" y="9191"/>
                    <a:pt x="1200" y="10570"/>
                    <a:pt x="2400" y="12409"/>
                  </a:cubicBezTo>
                  <a:cubicBezTo>
                    <a:pt x="3600" y="13787"/>
                    <a:pt x="2400" y="16085"/>
                    <a:pt x="1200" y="17004"/>
                  </a:cubicBezTo>
                  <a:cubicBezTo>
                    <a:pt x="600" y="17464"/>
                    <a:pt x="0" y="18383"/>
                    <a:pt x="0" y="18383"/>
                  </a:cubicBezTo>
                  <a:cubicBezTo>
                    <a:pt x="1200" y="19302"/>
                    <a:pt x="1200" y="20681"/>
                    <a:pt x="1200" y="21140"/>
                  </a:cubicBezTo>
                  <a:cubicBezTo>
                    <a:pt x="1200" y="21600"/>
                    <a:pt x="1200" y="21600"/>
                    <a:pt x="1200" y="21600"/>
                  </a:cubicBezTo>
                  <a:cubicBezTo>
                    <a:pt x="1200" y="21600"/>
                    <a:pt x="1200" y="21600"/>
                    <a:pt x="1200" y="21600"/>
                  </a:cubicBezTo>
                  <a:cubicBezTo>
                    <a:pt x="3600" y="21600"/>
                    <a:pt x="9600" y="20681"/>
                    <a:pt x="12000" y="18383"/>
                  </a:cubicBezTo>
                  <a:cubicBezTo>
                    <a:pt x="14400" y="16545"/>
                    <a:pt x="16200" y="16085"/>
                    <a:pt x="18000" y="16085"/>
                  </a:cubicBezTo>
                  <a:cubicBezTo>
                    <a:pt x="18600" y="16085"/>
                    <a:pt x="19200" y="16085"/>
                    <a:pt x="19800" y="16085"/>
                  </a:cubicBezTo>
                  <a:cubicBezTo>
                    <a:pt x="19800" y="16085"/>
                    <a:pt x="19800" y="16085"/>
                    <a:pt x="19800" y="16085"/>
                  </a:cubicBezTo>
                  <a:cubicBezTo>
                    <a:pt x="20400" y="16085"/>
                    <a:pt x="21000" y="16085"/>
                    <a:pt x="21600" y="15626"/>
                  </a:cubicBezTo>
                  <a:cubicBezTo>
                    <a:pt x="21600" y="15626"/>
                    <a:pt x="21600" y="15626"/>
                    <a:pt x="21600" y="15166"/>
                  </a:cubicBezTo>
                  <a:cubicBezTo>
                    <a:pt x="20400" y="13787"/>
                    <a:pt x="19200" y="11030"/>
                    <a:pt x="19200" y="7353"/>
                  </a:cubicBezTo>
                  <a:cubicBezTo>
                    <a:pt x="19800" y="5974"/>
                    <a:pt x="17400" y="3217"/>
                    <a:pt x="13200" y="0"/>
                  </a:cubicBezTo>
                  <a:cubicBezTo>
                    <a:pt x="13200" y="0"/>
                    <a:pt x="13200" y="0"/>
                    <a:pt x="13200" y="0"/>
                  </a:cubicBezTo>
                  <a:cubicBezTo>
                    <a:pt x="13200" y="0"/>
                    <a:pt x="13200" y="0"/>
                    <a:pt x="13200" y="0"/>
                  </a:cubicBezTo>
                  <a:cubicBezTo>
                    <a:pt x="13200" y="0"/>
                    <a:pt x="12600" y="0"/>
                    <a:pt x="12600" y="0"/>
                  </a:cubicBezTo>
                  <a:cubicBezTo>
                    <a:pt x="12600" y="460"/>
                    <a:pt x="12000" y="460"/>
                    <a:pt x="12000" y="460"/>
                  </a:cubicBezTo>
                  <a:cubicBezTo>
                    <a:pt x="12000" y="460"/>
                    <a:pt x="11400" y="460"/>
                    <a:pt x="11400" y="460"/>
                  </a:cubicBezTo>
                  <a:cubicBezTo>
                    <a:pt x="11400" y="460"/>
                    <a:pt x="11400" y="460"/>
                    <a:pt x="11400" y="460"/>
                  </a:cubicBezTo>
                  <a:cubicBezTo>
                    <a:pt x="10800" y="460"/>
                    <a:pt x="10200" y="460"/>
                    <a:pt x="10200" y="460"/>
                  </a:cubicBezTo>
                  <a:cubicBezTo>
                    <a:pt x="6000" y="460"/>
                    <a:pt x="4800" y="919"/>
                    <a:pt x="4800" y="1379"/>
                  </a:cubicBezTo>
                  <a:cubicBezTo>
                    <a:pt x="4200" y="1838"/>
                    <a:pt x="3600" y="1838"/>
                    <a:pt x="3000" y="2298"/>
                  </a:cubicBezTo>
                  <a:cubicBezTo>
                    <a:pt x="2400" y="2757"/>
                    <a:pt x="1800" y="2757"/>
                    <a:pt x="1800" y="3217"/>
                  </a:cubicBezTo>
                  <a:cubicBezTo>
                    <a:pt x="1800" y="3217"/>
                    <a:pt x="1200" y="3217"/>
                    <a:pt x="1200" y="3217"/>
                  </a:cubicBezTo>
                  <a:cubicBezTo>
                    <a:pt x="1800" y="3677"/>
                    <a:pt x="1800" y="3677"/>
                    <a:pt x="1800" y="3677"/>
                  </a:cubicBezTo>
                  <a:cubicBezTo>
                    <a:pt x="1800" y="4136"/>
                    <a:pt x="1800" y="4596"/>
                    <a:pt x="2400" y="4596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DC5478FA-9EBB-4148-9913-51ADF74E6AE6}"/>
                </a:ext>
              </a:extLst>
            </p:cNvPr>
            <p:cNvSpPr/>
            <p:nvPr/>
          </p:nvSpPr>
          <p:spPr>
            <a:xfrm>
              <a:off x="5850963" y="4713438"/>
              <a:ext cx="156412" cy="18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660" y="15869"/>
                  </a:moveTo>
                  <a:cubicBezTo>
                    <a:pt x="15660" y="15429"/>
                    <a:pt x="15120" y="15429"/>
                    <a:pt x="15120" y="14988"/>
                  </a:cubicBezTo>
                  <a:cubicBezTo>
                    <a:pt x="15120" y="14988"/>
                    <a:pt x="15120" y="14988"/>
                    <a:pt x="15120" y="14988"/>
                  </a:cubicBezTo>
                  <a:cubicBezTo>
                    <a:pt x="15120" y="14547"/>
                    <a:pt x="15120" y="14547"/>
                    <a:pt x="15120" y="14106"/>
                  </a:cubicBezTo>
                  <a:cubicBezTo>
                    <a:pt x="15120" y="14106"/>
                    <a:pt x="15120" y="14106"/>
                    <a:pt x="15120" y="14106"/>
                  </a:cubicBezTo>
                  <a:cubicBezTo>
                    <a:pt x="15120" y="13665"/>
                    <a:pt x="15120" y="13224"/>
                    <a:pt x="15120" y="13224"/>
                  </a:cubicBezTo>
                  <a:cubicBezTo>
                    <a:pt x="15120" y="11461"/>
                    <a:pt x="16200" y="10139"/>
                    <a:pt x="17820" y="10139"/>
                  </a:cubicBezTo>
                  <a:cubicBezTo>
                    <a:pt x="19440" y="10139"/>
                    <a:pt x="21600" y="7053"/>
                    <a:pt x="21600" y="6171"/>
                  </a:cubicBezTo>
                  <a:cubicBezTo>
                    <a:pt x="21060" y="5731"/>
                    <a:pt x="19440" y="5731"/>
                    <a:pt x="18360" y="5731"/>
                  </a:cubicBezTo>
                  <a:cubicBezTo>
                    <a:pt x="16200" y="5731"/>
                    <a:pt x="11340" y="6171"/>
                    <a:pt x="11340" y="6171"/>
                  </a:cubicBezTo>
                  <a:cubicBezTo>
                    <a:pt x="11340" y="6171"/>
                    <a:pt x="11340" y="6171"/>
                    <a:pt x="11340" y="6171"/>
                  </a:cubicBezTo>
                  <a:cubicBezTo>
                    <a:pt x="10800" y="5731"/>
                    <a:pt x="10800" y="5731"/>
                    <a:pt x="10800" y="5731"/>
                  </a:cubicBezTo>
                  <a:cubicBezTo>
                    <a:pt x="10800" y="5731"/>
                    <a:pt x="7560" y="4849"/>
                    <a:pt x="7560" y="2645"/>
                  </a:cubicBezTo>
                  <a:cubicBezTo>
                    <a:pt x="7560" y="1763"/>
                    <a:pt x="7020" y="882"/>
                    <a:pt x="4320" y="882"/>
                  </a:cubicBezTo>
                  <a:cubicBezTo>
                    <a:pt x="2700" y="882"/>
                    <a:pt x="2160" y="441"/>
                    <a:pt x="1620" y="0"/>
                  </a:cubicBezTo>
                  <a:cubicBezTo>
                    <a:pt x="1080" y="0"/>
                    <a:pt x="1080" y="0"/>
                    <a:pt x="1080" y="0"/>
                  </a:cubicBezTo>
                  <a:cubicBezTo>
                    <a:pt x="1080" y="0"/>
                    <a:pt x="540" y="0"/>
                    <a:pt x="0" y="441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0" y="1322"/>
                    <a:pt x="1080" y="1322"/>
                    <a:pt x="1620" y="1763"/>
                  </a:cubicBezTo>
                  <a:cubicBezTo>
                    <a:pt x="2700" y="2204"/>
                    <a:pt x="4860" y="3086"/>
                    <a:pt x="4320" y="4408"/>
                  </a:cubicBezTo>
                  <a:cubicBezTo>
                    <a:pt x="3780" y="5731"/>
                    <a:pt x="2700" y="6171"/>
                    <a:pt x="1620" y="6171"/>
                  </a:cubicBezTo>
                  <a:cubicBezTo>
                    <a:pt x="1620" y="6171"/>
                    <a:pt x="1080" y="6171"/>
                    <a:pt x="1080" y="6171"/>
                  </a:cubicBezTo>
                  <a:cubicBezTo>
                    <a:pt x="540" y="7935"/>
                    <a:pt x="1620" y="11461"/>
                    <a:pt x="2700" y="13224"/>
                  </a:cubicBezTo>
                  <a:cubicBezTo>
                    <a:pt x="2700" y="13665"/>
                    <a:pt x="2700" y="13665"/>
                    <a:pt x="2700" y="14106"/>
                  </a:cubicBezTo>
                  <a:cubicBezTo>
                    <a:pt x="2700" y="14106"/>
                    <a:pt x="2700" y="14106"/>
                    <a:pt x="2700" y="14547"/>
                  </a:cubicBezTo>
                  <a:cubicBezTo>
                    <a:pt x="3240" y="14547"/>
                    <a:pt x="3240" y="14547"/>
                    <a:pt x="3240" y="14988"/>
                  </a:cubicBezTo>
                  <a:cubicBezTo>
                    <a:pt x="3240" y="14988"/>
                    <a:pt x="3240" y="15429"/>
                    <a:pt x="3240" y="15429"/>
                  </a:cubicBezTo>
                  <a:cubicBezTo>
                    <a:pt x="3240" y="15429"/>
                    <a:pt x="3240" y="15869"/>
                    <a:pt x="3240" y="15869"/>
                  </a:cubicBezTo>
                  <a:cubicBezTo>
                    <a:pt x="3780" y="16310"/>
                    <a:pt x="3780" y="16310"/>
                    <a:pt x="3780" y="16310"/>
                  </a:cubicBezTo>
                  <a:cubicBezTo>
                    <a:pt x="3780" y="16751"/>
                    <a:pt x="3780" y="16751"/>
                    <a:pt x="3780" y="17192"/>
                  </a:cubicBezTo>
                  <a:cubicBezTo>
                    <a:pt x="3780" y="17192"/>
                    <a:pt x="3780" y="17633"/>
                    <a:pt x="3780" y="17633"/>
                  </a:cubicBezTo>
                  <a:cubicBezTo>
                    <a:pt x="3780" y="18073"/>
                    <a:pt x="4320" y="18073"/>
                    <a:pt x="4320" y="18514"/>
                  </a:cubicBezTo>
                  <a:cubicBezTo>
                    <a:pt x="4320" y="18514"/>
                    <a:pt x="4320" y="18955"/>
                    <a:pt x="4320" y="18955"/>
                  </a:cubicBezTo>
                  <a:cubicBezTo>
                    <a:pt x="4320" y="18955"/>
                    <a:pt x="4320" y="19396"/>
                    <a:pt x="4320" y="19837"/>
                  </a:cubicBezTo>
                  <a:cubicBezTo>
                    <a:pt x="4320" y="19837"/>
                    <a:pt x="4320" y="19837"/>
                    <a:pt x="4320" y="20278"/>
                  </a:cubicBezTo>
                  <a:cubicBezTo>
                    <a:pt x="4320" y="20718"/>
                    <a:pt x="4320" y="20718"/>
                    <a:pt x="4320" y="21159"/>
                  </a:cubicBezTo>
                  <a:cubicBezTo>
                    <a:pt x="4860" y="21159"/>
                    <a:pt x="4860" y="21600"/>
                    <a:pt x="4860" y="21600"/>
                  </a:cubicBezTo>
                  <a:cubicBezTo>
                    <a:pt x="4860" y="21600"/>
                    <a:pt x="4860" y="21600"/>
                    <a:pt x="4860" y="21600"/>
                  </a:cubicBezTo>
                  <a:cubicBezTo>
                    <a:pt x="4860" y="21600"/>
                    <a:pt x="4860" y="21600"/>
                    <a:pt x="4860" y="21600"/>
                  </a:cubicBezTo>
                  <a:cubicBezTo>
                    <a:pt x="5940" y="21159"/>
                    <a:pt x="6480" y="21159"/>
                    <a:pt x="7560" y="21159"/>
                  </a:cubicBezTo>
                  <a:cubicBezTo>
                    <a:pt x="10260" y="21159"/>
                    <a:pt x="11340" y="20718"/>
                    <a:pt x="11340" y="19837"/>
                  </a:cubicBezTo>
                  <a:cubicBezTo>
                    <a:pt x="11880" y="17633"/>
                    <a:pt x="14040" y="16310"/>
                    <a:pt x="16200" y="16751"/>
                  </a:cubicBezTo>
                  <a:cubicBezTo>
                    <a:pt x="16200" y="16751"/>
                    <a:pt x="16200" y="16751"/>
                    <a:pt x="16200" y="16310"/>
                  </a:cubicBezTo>
                  <a:cubicBezTo>
                    <a:pt x="15660" y="16310"/>
                    <a:pt x="15660" y="16310"/>
                    <a:pt x="15660" y="15869"/>
                  </a:cubicBezTo>
                  <a:cubicBezTo>
                    <a:pt x="15660" y="15869"/>
                    <a:pt x="15660" y="15869"/>
                    <a:pt x="15660" y="15869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BAD77424-67DD-47CE-9370-146276A9E355}"/>
                </a:ext>
              </a:extLst>
            </p:cNvPr>
            <p:cNvSpPr/>
            <p:nvPr/>
          </p:nvSpPr>
          <p:spPr>
            <a:xfrm>
              <a:off x="5976092" y="4838567"/>
              <a:ext cx="39393" cy="99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6" y="11631"/>
                  </a:moveTo>
                  <a:cubicBezTo>
                    <a:pt x="19636" y="10800"/>
                    <a:pt x="19636" y="9969"/>
                    <a:pt x="19636" y="9138"/>
                  </a:cubicBezTo>
                  <a:cubicBezTo>
                    <a:pt x="19636" y="8308"/>
                    <a:pt x="19636" y="8308"/>
                    <a:pt x="19636" y="7477"/>
                  </a:cubicBezTo>
                  <a:cubicBezTo>
                    <a:pt x="17673" y="5815"/>
                    <a:pt x="17673" y="3323"/>
                    <a:pt x="15709" y="1662"/>
                  </a:cubicBezTo>
                  <a:cubicBezTo>
                    <a:pt x="15709" y="831"/>
                    <a:pt x="15709" y="831"/>
                    <a:pt x="15709" y="0"/>
                  </a:cubicBezTo>
                  <a:cubicBezTo>
                    <a:pt x="15709" y="0"/>
                    <a:pt x="15709" y="831"/>
                    <a:pt x="13745" y="831"/>
                  </a:cubicBezTo>
                  <a:cubicBezTo>
                    <a:pt x="11782" y="3323"/>
                    <a:pt x="7855" y="5815"/>
                    <a:pt x="1964" y="5815"/>
                  </a:cubicBezTo>
                  <a:cubicBezTo>
                    <a:pt x="0" y="5815"/>
                    <a:pt x="0" y="5815"/>
                    <a:pt x="0" y="5815"/>
                  </a:cubicBezTo>
                  <a:cubicBezTo>
                    <a:pt x="5891" y="9138"/>
                    <a:pt x="11782" y="15785"/>
                    <a:pt x="11782" y="19108"/>
                  </a:cubicBezTo>
                  <a:cubicBezTo>
                    <a:pt x="11782" y="19938"/>
                    <a:pt x="11782" y="20769"/>
                    <a:pt x="13745" y="21600"/>
                  </a:cubicBezTo>
                  <a:cubicBezTo>
                    <a:pt x="13745" y="20769"/>
                    <a:pt x="15709" y="20769"/>
                    <a:pt x="15709" y="20769"/>
                  </a:cubicBezTo>
                  <a:cubicBezTo>
                    <a:pt x="15709" y="19938"/>
                    <a:pt x="15709" y="19938"/>
                    <a:pt x="15709" y="19938"/>
                  </a:cubicBezTo>
                  <a:cubicBezTo>
                    <a:pt x="17673" y="18277"/>
                    <a:pt x="19636" y="16615"/>
                    <a:pt x="21600" y="14954"/>
                  </a:cubicBezTo>
                  <a:cubicBezTo>
                    <a:pt x="21600" y="14123"/>
                    <a:pt x="21600" y="13292"/>
                    <a:pt x="19636" y="12462"/>
                  </a:cubicBezTo>
                  <a:cubicBezTo>
                    <a:pt x="19636" y="11631"/>
                    <a:pt x="19636" y="11631"/>
                    <a:pt x="19636" y="11631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0D52BDB-98BE-437B-9818-D6F9596DC760}"/>
                </a:ext>
              </a:extLst>
            </p:cNvPr>
            <p:cNvSpPr/>
            <p:nvPr/>
          </p:nvSpPr>
          <p:spPr>
            <a:xfrm>
              <a:off x="5009814" y="4270855"/>
              <a:ext cx="1182938" cy="1251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84" y="10734"/>
                  </a:moveTo>
                  <a:cubicBezTo>
                    <a:pt x="18655" y="10667"/>
                    <a:pt x="18655" y="10667"/>
                    <a:pt x="18655" y="10667"/>
                  </a:cubicBezTo>
                  <a:cubicBezTo>
                    <a:pt x="18655" y="10667"/>
                    <a:pt x="18655" y="10601"/>
                    <a:pt x="18655" y="10601"/>
                  </a:cubicBezTo>
                  <a:cubicBezTo>
                    <a:pt x="18655" y="10601"/>
                    <a:pt x="18655" y="10535"/>
                    <a:pt x="18655" y="10535"/>
                  </a:cubicBezTo>
                  <a:cubicBezTo>
                    <a:pt x="18655" y="10336"/>
                    <a:pt x="18655" y="10204"/>
                    <a:pt x="18725" y="10071"/>
                  </a:cubicBezTo>
                  <a:cubicBezTo>
                    <a:pt x="18795" y="10005"/>
                    <a:pt x="18795" y="9806"/>
                    <a:pt x="18795" y="9674"/>
                  </a:cubicBezTo>
                  <a:cubicBezTo>
                    <a:pt x="18795" y="9475"/>
                    <a:pt x="18865" y="9276"/>
                    <a:pt x="19005" y="9276"/>
                  </a:cubicBezTo>
                  <a:cubicBezTo>
                    <a:pt x="19075" y="9276"/>
                    <a:pt x="19075" y="9276"/>
                    <a:pt x="19216" y="9342"/>
                  </a:cubicBezTo>
                  <a:cubicBezTo>
                    <a:pt x="19286" y="9342"/>
                    <a:pt x="19426" y="9342"/>
                    <a:pt x="19496" y="9342"/>
                  </a:cubicBezTo>
                  <a:cubicBezTo>
                    <a:pt x="19496" y="9276"/>
                    <a:pt x="19566" y="9210"/>
                    <a:pt x="19636" y="9077"/>
                  </a:cubicBezTo>
                  <a:cubicBezTo>
                    <a:pt x="19706" y="8879"/>
                    <a:pt x="19777" y="8680"/>
                    <a:pt x="19777" y="8547"/>
                  </a:cubicBezTo>
                  <a:cubicBezTo>
                    <a:pt x="19706" y="8348"/>
                    <a:pt x="19847" y="8216"/>
                    <a:pt x="19917" y="8017"/>
                  </a:cubicBezTo>
                  <a:cubicBezTo>
                    <a:pt x="19917" y="7885"/>
                    <a:pt x="19987" y="7752"/>
                    <a:pt x="19987" y="7620"/>
                  </a:cubicBezTo>
                  <a:cubicBezTo>
                    <a:pt x="19987" y="7288"/>
                    <a:pt x="20197" y="7156"/>
                    <a:pt x="20408" y="7023"/>
                  </a:cubicBezTo>
                  <a:cubicBezTo>
                    <a:pt x="20478" y="7023"/>
                    <a:pt x="20548" y="6957"/>
                    <a:pt x="20548" y="6891"/>
                  </a:cubicBezTo>
                  <a:cubicBezTo>
                    <a:pt x="20688" y="6825"/>
                    <a:pt x="21039" y="6560"/>
                    <a:pt x="21249" y="6560"/>
                  </a:cubicBezTo>
                  <a:cubicBezTo>
                    <a:pt x="21319" y="6560"/>
                    <a:pt x="21390" y="6626"/>
                    <a:pt x="21460" y="6692"/>
                  </a:cubicBezTo>
                  <a:cubicBezTo>
                    <a:pt x="21460" y="6692"/>
                    <a:pt x="21460" y="6692"/>
                    <a:pt x="21460" y="6758"/>
                  </a:cubicBezTo>
                  <a:cubicBezTo>
                    <a:pt x="21390" y="6560"/>
                    <a:pt x="21390" y="6427"/>
                    <a:pt x="21390" y="6294"/>
                  </a:cubicBezTo>
                  <a:cubicBezTo>
                    <a:pt x="21390" y="6228"/>
                    <a:pt x="21460" y="6162"/>
                    <a:pt x="21530" y="6162"/>
                  </a:cubicBezTo>
                  <a:cubicBezTo>
                    <a:pt x="21530" y="6162"/>
                    <a:pt x="21530" y="6096"/>
                    <a:pt x="21600" y="6096"/>
                  </a:cubicBezTo>
                  <a:cubicBezTo>
                    <a:pt x="21600" y="6096"/>
                    <a:pt x="21600" y="6096"/>
                    <a:pt x="21600" y="6096"/>
                  </a:cubicBezTo>
                  <a:cubicBezTo>
                    <a:pt x="21600" y="6096"/>
                    <a:pt x="21600" y="6029"/>
                    <a:pt x="21600" y="6029"/>
                  </a:cubicBezTo>
                  <a:cubicBezTo>
                    <a:pt x="21600" y="6029"/>
                    <a:pt x="21600" y="6029"/>
                    <a:pt x="21600" y="6029"/>
                  </a:cubicBezTo>
                  <a:cubicBezTo>
                    <a:pt x="21319" y="5963"/>
                    <a:pt x="21319" y="5963"/>
                    <a:pt x="21319" y="5963"/>
                  </a:cubicBezTo>
                  <a:cubicBezTo>
                    <a:pt x="21460" y="5963"/>
                    <a:pt x="21460" y="5963"/>
                    <a:pt x="21460" y="5963"/>
                  </a:cubicBezTo>
                  <a:cubicBezTo>
                    <a:pt x="21390" y="5897"/>
                    <a:pt x="21319" y="5897"/>
                    <a:pt x="21249" y="5831"/>
                  </a:cubicBezTo>
                  <a:cubicBezTo>
                    <a:pt x="21249" y="5831"/>
                    <a:pt x="21249" y="5831"/>
                    <a:pt x="21249" y="5831"/>
                  </a:cubicBezTo>
                  <a:cubicBezTo>
                    <a:pt x="21249" y="5764"/>
                    <a:pt x="21179" y="5764"/>
                    <a:pt x="21179" y="5698"/>
                  </a:cubicBezTo>
                  <a:cubicBezTo>
                    <a:pt x="21179" y="5632"/>
                    <a:pt x="21109" y="5566"/>
                    <a:pt x="21039" y="5499"/>
                  </a:cubicBezTo>
                  <a:cubicBezTo>
                    <a:pt x="20969" y="5433"/>
                    <a:pt x="20899" y="5301"/>
                    <a:pt x="20899" y="5234"/>
                  </a:cubicBezTo>
                  <a:cubicBezTo>
                    <a:pt x="20829" y="5234"/>
                    <a:pt x="20758" y="5301"/>
                    <a:pt x="20688" y="5301"/>
                  </a:cubicBezTo>
                  <a:cubicBezTo>
                    <a:pt x="20548" y="5433"/>
                    <a:pt x="20408" y="5367"/>
                    <a:pt x="20268" y="5367"/>
                  </a:cubicBezTo>
                  <a:cubicBezTo>
                    <a:pt x="20057" y="5301"/>
                    <a:pt x="19917" y="5301"/>
                    <a:pt x="19706" y="5367"/>
                  </a:cubicBezTo>
                  <a:cubicBezTo>
                    <a:pt x="19566" y="5433"/>
                    <a:pt x="19426" y="5566"/>
                    <a:pt x="19356" y="5632"/>
                  </a:cubicBezTo>
                  <a:cubicBezTo>
                    <a:pt x="19216" y="5764"/>
                    <a:pt x="19145" y="5831"/>
                    <a:pt x="18935" y="5764"/>
                  </a:cubicBezTo>
                  <a:cubicBezTo>
                    <a:pt x="18935" y="5764"/>
                    <a:pt x="18935" y="5831"/>
                    <a:pt x="18935" y="5831"/>
                  </a:cubicBezTo>
                  <a:cubicBezTo>
                    <a:pt x="18865" y="5897"/>
                    <a:pt x="18865" y="5963"/>
                    <a:pt x="18795" y="6029"/>
                  </a:cubicBezTo>
                  <a:cubicBezTo>
                    <a:pt x="18725" y="6096"/>
                    <a:pt x="18655" y="6162"/>
                    <a:pt x="18655" y="6162"/>
                  </a:cubicBezTo>
                  <a:cubicBezTo>
                    <a:pt x="18514" y="6294"/>
                    <a:pt x="18444" y="6427"/>
                    <a:pt x="18304" y="6427"/>
                  </a:cubicBezTo>
                  <a:cubicBezTo>
                    <a:pt x="18304" y="6427"/>
                    <a:pt x="18304" y="6427"/>
                    <a:pt x="18304" y="6427"/>
                  </a:cubicBezTo>
                  <a:cubicBezTo>
                    <a:pt x="18234" y="6427"/>
                    <a:pt x="18234" y="6427"/>
                    <a:pt x="18164" y="6427"/>
                  </a:cubicBezTo>
                  <a:cubicBezTo>
                    <a:pt x="18164" y="6427"/>
                    <a:pt x="18164" y="6427"/>
                    <a:pt x="18164" y="6427"/>
                  </a:cubicBezTo>
                  <a:cubicBezTo>
                    <a:pt x="18164" y="6493"/>
                    <a:pt x="18094" y="6493"/>
                    <a:pt x="18094" y="6493"/>
                  </a:cubicBezTo>
                  <a:cubicBezTo>
                    <a:pt x="18094" y="6493"/>
                    <a:pt x="18094" y="6493"/>
                    <a:pt x="18094" y="6493"/>
                  </a:cubicBezTo>
                  <a:cubicBezTo>
                    <a:pt x="18094" y="6560"/>
                    <a:pt x="18094" y="6626"/>
                    <a:pt x="18164" y="6692"/>
                  </a:cubicBezTo>
                  <a:cubicBezTo>
                    <a:pt x="18164" y="6692"/>
                    <a:pt x="18164" y="6692"/>
                    <a:pt x="18164" y="6758"/>
                  </a:cubicBezTo>
                  <a:cubicBezTo>
                    <a:pt x="18164" y="6758"/>
                    <a:pt x="18164" y="6758"/>
                    <a:pt x="18164" y="6758"/>
                  </a:cubicBezTo>
                  <a:cubicBezTo>
                    <a:pt x="18164" y="6758"/>
                    <a:pt x="18164" y="6825"/>
                    <a:pt x="18164" y="6825"/>
                  </a:cubicBezTo>
                  <a:cubicBezTo>
                    <a:pt x="18164" y="6957"/>
                    <a:pt x="18164" y="7023"/>
                    <a:pt x="18094" y="7156"/>
                  </a:cubicBezTo>
                  <a:cubicBezTo>
                    <a:pt x="18023" y="7288"/>
                    <a:pt x="17813" y="7355"/>
                    <a:pt x="17603" y="7288"/>
                  </a:cubicBezTo>
                  <a:cubicBezTo>
                    <a:pt x="17462" y="7288"/>
                    <a:pt x="17322" y="7288"/>
                    <a:pt x="17252" y="7288"/>
                  </a:cubicBezTo>
                  <a:cubicBezTo>
                    <a:pt x="17182" y="7288"/>
                    <a:pt x="17112" y="7288"/>
                    <a:pt x="17042" y="7288"/>
                  </a:cubicBezTo>
                  <a:cubicBezTo>
                    <a:pt x="17042" y="7288"/>
                    <a:pt x="17042" y="7355"/>
                    <a:pt x="17042" y="7355"/>
                  </a:cubicBezTo>
                  <a:cubicBezTo>
                    <a:pt x="17042" y="7355"/>
                    <a:pt x="16971" y="7288"/>
                    <a:pt x="16971" y="7288"/>
                  </a:cubicBezTo>
                  <a:cubicBezTo>
                    <a:pt x="16971" y="7288"/>
                    <a:pt x="16971" y="7288"/>
                    <a:pt x="16901" y="7288"/>
                  </a:cubicBezTo>
                  <a:cubicBezTo>
                    <a:pt x="16831" y="7288"/>
                    <a:pt x="16761" y="7288"/>
                    <a:pt x="16691" y="7288"/>
                  </a:cubicBezTo>
                  <a:cubicBezTo>
                    <a:pt x="16621" y="7222"/>
                    <a:pt x="16551" y="7222"/>
                    <a:pt x="16481" y="7222"/>
                  </a:cubicBezTo>
                  <a:cubicBezTo>
                    <a:pt x="16340" y="7288"/>
                    <a:pt x="16130" y="7222"/>
                    <a:pt x="16060" y="7156"/>
                  </a:cubicBezTo>
                  <a:cubicBezTo>
                    <a:pt x="15990" y="7156"/>
                    <a:pt x="15990" y="7156"/>
                    <a:pt x="15919" y="7090"/>
                  </a:cubicBezTo>
                  <a:cubicBezTo>
                    <a:pt x="15919" y="7156"/>
                    <a:pt x="15919" y="7156"/>
                    <a:pt x="15919" y="7156"/>
                  </a:cubicBezTo>
                  <a:cubicBezTo>
                    <a:pt x="15849" y="7156"/>
                    <a:pt x="15849" y="7090"/>
                    <a:pt x="15849" y="7090"/>
                  </a:cubicBezTo>
                  <a:cubicBezTo>
                    <a:pt x="15849" y="7090"/>
                    <a:pt x="15779" y="7090"/>
                    <a:pt x="15779" y="7090"/>
                  </a:cubicBezTo>
                  <a:cubicBezTo>
                    <a:pt x="15779" y="7090"/>
                    <a:pt x="15779" y="7090"/>
                    <a:pt x="15709" y="7090"/>
                  </a:cubicBezTo>
                  <a:cubicBezTo>
                    <a:pt x="15709" y="7090"/>
                    <a:pt x="15709" y="7090"/>
                    <a:pt x="15709" y="7090"/>
                  </a:cubicBezTo>
                  <a:cubicBezTo>
                    <a:pt x="15709" y="7023"/>
                    <a:pt x="15709" y="7023"/>
                    <a:pt x="15709" y="7023"/>
                  </a:cubicBezTo>
                  <a:cubicBezTo>
                    <a:pt x="15709" y="7090"/>
                    <a:pt x="15709" y="7090"/>
                    <a:pt x="15709" y="7090"/>
                  </a:cubicBezTo>
                  <a:cubicBezTo>
                    <a:pt x="15569" y="6891"/>
                    <a:pt x="15569" y="6891"/>
                    <a:pt x="15569" y="6891"/>
                  </a:cubicBezTo>
                  <a:cubicBezTo>
                    <a:pt x="15569" y="6891"/>
                    <a:pt x="15569" y="6891"/>
                    <a:pt x="15569" y="6891"/>
                  </a:cubicBezTo>
                  <a:cubicBezTo>
                    <a:pt x="15569" y="6891"/>
                    <a:pt x="15569" y="6891"/>
                    <a:pt x="15569" y="6891"/>
                  </a:cubicBezTo>
                  <a:cubicBezTo>
                    <a:pt x="15569" y="6891"/>
                    <a:pt x="15569" y="6891"/>
                    <a:pt x="15569" y="6891"/>
                  </a:cubicBezTo>
                  <a:cubicBezTo>
                    <a:pt x="15569" y="6825"/>
                    <a:pt x="15569" y="6825"/>
                    <a:pt x="15569" y="6825"/>
                  </a:cubicBezTo>
                  <a:cubicBezTo>
                    <a:pt x="15569" y="6825"/>
                    <a:pt x="15569" y="6825"/>
                    <a:pt x="15569" y="6825"/>
                  </a:cubicBezTo>
                  <a:cubicBezTo>
                    <a:pt x="15569" y="6825"/>
                    <a:pt x="15569" y="6758"/>
                    <a:pt x="15569" y="6758"/>
                  </a:cubicBezTo>
                  <a:cubicBezTo>
                    <a:pt x="15569" y="6758"/>
                    <a:pt x="15569" y="6758"/>
                    <a:pt x="15569" y="6758"/>
                  </a:cubicBezTo>
                  <a:cubicBezTo>
                    <a:pt x="15499" y="6692"/>
                    <a:pt x="15499" y="6692"/>
                    <a:pt x="15499" y="6626"/>
                  </a:cubicBezTo>
                  <a:cubicBezTo>
                    <a:pt x="15499" y="6626"/>
                    <a:pt x="15499" y="6626"/>
                    <a:pt x="15499" y="6626"/>
                  </a:cubicBezTo>
                  <a:cubicBezTo>
                    <a:pt x="15499" y="6560"/>
                    <a:pt x="15499" y="6493"/>
                    <a:pt x="15569" y="6427"/>
                  </a:cubicBezTo>
                  <a:cubicBezTo>
                    <a:pt x="15569" y="6427"/>
                    <a:pt x="15569" y="6427"/>
                    <a:pt x="15569" y="6427"/>
                  </a:cubicBezTo>
                  <a:cubicBezTo>
                    <a:pt x="15569" y="6361"/>
                    <a:pt x="15499" y="6294"/>
                    <a:pt x="15499" y="6228"/>
                  </a:cubicBezTo>
                  <a:cubicBezTo>
                    <a:pt x="15429" y="6294"/>
                    <a:pt x="15358" y="6294"/>
                    <a:pt x="15288" y="6361"/>
                  </a:cubicBezTo>
                  <a:cubicBezTo>
                    <a:pt x="15288" y="6361"/>
                    <a:pt x="15288" y="6361"/>
                    <a:pt x="15288" y="6361"/>
                  </a:cubicBezTo>
                  <a:cubicBezTo>
                    <a:pt x="15288" y="6361"/>
                    <a:pt x="15288" y="6361"/>
                    <a:pt x="15288" y="6361"/>
                  </a:cubicBezTo>
                  <a:cubicBezTo>
                    <a:pt x="15288" y="6427"/>
                    <a:pt x="15218" y="6427"/>
                    <a:pt x="15218" y="6493"/>
                  </a:cubicBezTo>
                  <a:cubicBezTo>
                    <a:pt x="15218" y="6560"/>
                    <a:pt x="15288" y="6626"/>
                    <a:pt x="15288" y="6692"/>
                  </a:cubicBezTo>
                  <a:cubicBezTo>
                    <a:pt x="15288" y="6891"/>
                    <a:pt x="15358" y="7156"/>
                    <a:pt x="15148" y="7355"/>
                  </a:cubicBezTo>
                  <a:cubicBezTo>
                    <a:pt x="15008" y="7487"/>
                    <a:pt x="14447" y="7553"/>
                    <a:pt x="14166" y="7553"/>
                  </a:cubicBezTo>
                  <a:cubicBezTo>
                    <a:pt x="14096" y="7553"/>
                    <a:pt x="14026" y="7553"/>
                    <a:pt x="13956" y="7553"/>
                  </a:cubicBezTo>
                  <a:cubicBezTo>
                    <a:pt x="13745" y="7553"/>
                    <a:pt x="13675" y="7487"/>
                    <a:pt x="13605" y="7421"/>
                  </a:cubicBezTo>
                  <a:cubicBezTo>
                    <a:pt x="13535" y="7421"/>
                    <a:pt x="13325" y="7355"/>
                    <a:pt x="13184" y="7288"/>
                  </a:cubicBezTo>
                  <a:cubicBezTo>
                    <a:pt x="12834" y="7222"/>
                    <a:pt x="12553" y="7156"/>
                    <a:pt x="12553" y="6957"/>
                  </a:cubicBezTo>
                  <a:cubicBezTo>
                    <a:pt x="12483" y="6891"/>
                    <a:pt x="12343" y="6692"/>
                    <a:pt x="12273" y="6692"/>
                  </a:cubicBezTo>
                  <a:cubicBezTo>
                    <a:pt x="12203" y="6692"/>
                    <a:pt x="12062" y="6692"/>
                    <a:pt x="11992" y="6758"/>
                  </a:cubicBezTo>
                  <a:cubicBezTo>
                    <a:pt x="11782" y="6825"/>
                    <a:pt x="11501" y="6891"/>
                    <a:pt x="11431" y="6758"/>
                  </a:cubicBezTo>
                  <a:cubicBezTo>
                    <a:pt x="11361" y="6758"/>
                    <a:pt x="11361" y="6758"/>
                    <a:pt x="11361" y="6758"/>
                  </a:cubicBezTo>
                  <a:cubicBezTo>
                    <a:pt x="11291" y="6692"/>
                    <a:pt x="11081" y="6560"/>
                    <a:pt x="10940" y="6493"/>
                  </a:cubicBezTo>
                  <a:cubicBezTo>
                    <a:pt x="10870" y="6493"/>
                    <a:pt x="10870" y="6427"/>
                    <a:pt x="10800" y="6427"/>
                  </a:cubicBezTo>
                  <a:cubicBezTo>
                    <a:pt x="10660" y="6427"/>
                    <a:pt x="10169" y="6294"/>
                    <a:pt x="10099" y="6096"/>
                  </a:cubicBezTo>
                  <a:cubicBezTo>
                    <a:pt x="10099" y="6029"/>
                    <a:pt x="9958" y="6029"/>
                    <a:pt x="9888" y="5963"/>
                  </a:cubicBezTo>
                  <a:cubicBezTo>
                    <a:pt x="9748" y="5963"/>
                    <a:pt x="9608" y="5897"/>
                    <a:pt x="9538" y="5831"/>
                  </a:cubicBezTo>
                  <a:cubicBezTo>
                    <a:pt x="9468" y="5764"/>
                    <a:pt x="9397" y="5764"/>
                    <a:pt x="9397" y="5698"/>
                  </a:cubicBezTo>
                  <a:cubicBezTo>
                    <a:pt x="9257" y="5698"/>
                    <a:pt x="9047" y="5632"/>
                    <a:pt x="9047" y="5433"/>
                  </a:cubicBezTo>
                  <a:cubicBezTo>
                    <a:pt x="9047" y="5367"/>
                    <a:pt x="9117" y="5234"/>
                    <a:pt x="9117" y="5168"/>
                  </a:cubicBezTo>
                  <a:cubicBezTo>
                    <a:pt x="9187" y="5036"/>
                    <a:pt x="9187" y="4969"/>
                    <a:pt x="9187" y="4837"/>
                  </a:cubicBezTo>
                  <a:cubicBezTo>
                    <a:pt x="9187" y="4704"/>
                    <a:pt x="9327" y="4572"/>
                    <a:pt x="9468" y="4506"/>
                  </a:cubicBezTo>
                  <a:cubicBezTo>
                    <a:pt x="9468" y="4439"/>
                    <a:pt x="9468" y="4439"/>
                    <a:pt x="9538" y="4439"/>
                  </a:cubicBezTo>
                  <a:cubicBezTo>
                    <a:pt x="9538" y="4439"/>
                    <a:pt x="9538" y="4439"/>
                    <a:pt x="9538" y="4439"/>
                  </a:cubicBezTo>
                  <a:cubicBezTo>
                    <a:pt x="9538" y="4439"/>
                    <a:pt x="9538" y="4373"/>
                    <a:pt x="9538" y="4373"/>
                  </a:cubicBezTo>
                  <a:cubicBezTo>
                    <a:pt x="9538" y="4373"/>
                    <a:pt x="9538" y="4373"/>
                    <a:pt x="9538" y="4373"/>
                  </a:cubicBezTo>
                  <a:cubicBezTo>
                    <a:pt x="9538" y="4373"/>
                    <a:pt x="9538" y="4373"/>
                    <a:pt x="9538" y="4373"/>
                  </a:cubicBezTo>
                  <a:cubicBezTo>
                    <a:pt x="9538" y="4373"/>
                    <a:pt x="9468" y="4307"/>
                    <a:pt x="9468" y="4307"/>
                  </a:cubicBezTo>
                  <a:cubicBezTo>
                    <a:pt x="9468" y="4307"/>
                    <a:pt x="9468" y="4307"/>
                    <a:pt x="9468" y="4307"/>
                  </a:cubicBezTo>
                  <a:cubicBezTo>
                    <a:pt x="9397" y="4240"/>
                    <a:pt x="9327" y="4240"/>
                    <a:pt x="9257" y="4174"/>
                  </a:cubicBezTo>
                  <a:cubicBezTo>
                    <a:pt x="9257" y="4174"/>
                    <a:pt x="9257" y="4174"/>
                    <a:pt x="9257" y="4174"/>
                  </a:cubicBezTo>
                  <a:cubicBezTo>
                    <a:pt x="9257" y="4108"/>
                    <a:pt x="9257" y="4108"/>
                    <a:pt x="9257" y="4108"/>
                  </a:cubicBezTo>
                  <a:cubicBezTo>
                    <a:pt x="9187" y="4042"/>
                    <a:pt x="8977" y="3843"/>
                    <a:pt x="8906" y="3843"/>
                  </a:cubicBezTo>
                  <a:cubicBezTo>
                    <a:pt x="8696" y="3843"/>
                    <a:pt x="8556" y="3644"/>
                    <a:pt x="8416" y="3578"/>
                  </a:cubicBezTo>
                  <a:cubicBezTo>
                    <a:pt x="8345" y="3445"/>
                    <a:pt x="8275" y="3379"/>
                    <a:pt x="8205" y="3379"/>
                  </a:cubicBezTo>
                  <a:cubicBezTo>
                    <a:pt x="7995" y="3379"/>
                    <a:pt x="7925" y="3114"/>
                    <a:pt x="7925" y="2915"/>
                  </a:cubicBezTo>
                  <a:cubicBezTo>
                    <a:pt x="7925" y="2849"/>
                    <a:pt x="7855" y="2783"/>
                    <a:pt x="7855" y="2717"/>
                  </a:cubicBezTo>
                  <a:cubicBezTo>
                    <a:pt x="7714" y="2584"/>
                    <a:pt x="7714" y="2385"/>
                    <a:pt x="7784" y="2319"/>
                  </a:cubicBezTo>
                  <a:cubicBezTo>
                    <a:pt x="7855" y="2120"/>
                    <a:pt x="8065" y="2120"/>
                    <a:pt x="8275" y="2253"/>
                  </a:cubicBezTo>
                  <a:cubicBezTo>
                    <a:pt x="8275" y="2253"/>
                    <a:pt x="8345" y="2253"/>
                    <a:pt x="8345" y="2253"/>
                  </a:cubicBezTo>
                  <a:cubicBezTo>
                    <a:pt x="8416" y="2253"/>
                    <a:pt x="8486" y="2253"/>
                    <a:pt x="8486" y="2187"/>
                  </a:cubicBezTo>
                  <a:cubicBezTo>
                    <a:pt x="8486" y="2187"/>
                    <a:pt x="8556" y="2187"/>
                    <a:pt x="8486" y="2120"/>
                  </a:cubicBezTo>
                  <a:cubicBezTo>
                    <a:pt x="8416" y="2054"/>
                    <a:pt x="8345" y="1921"/>
                    <a:pt x="8275" y="1855"/>
                  </a:cubicBezTo>
                  <a:cubicBezTo>
                    <a:pt x="8135" y="1656"/>
                    <a:pt x="8065" y="1524"/>
                    <a:pt x="8065" y="1391"/>
                  </a:cubicBezTo>
                  <a:cubicBezTo>
                    <a:pt x="8065" y="1391"/>
                    <a:pt x="8065" y="1325"/>
                    <a:pt x="8065" y="1193"/>
                  </a:cubicBezTo>
                  <a:cubicBezTo>
                    <a:pt x="8065" y="1126"/>
                    <a:pt x="8065" y="1126"/>
                    <a:pt x="8065" y="1126"/>
                  </a:cubicBezTo>
                  <a:cubicBezTo>
                    <a:pt x="8065" y="1060"/>
                    <a:pt x="8135" y="1060"/>
                    <a:pt x="8135" y="1060"/>
                  </a:cubicBezTo>
                  <a:cubicBezTo>
                    <a:pt x="8135" y="1060"/>
                    <a:pt x="8135" y="1060"/>
                    <a:pt x="8135" y="1060"/>
                  </a:cubicBezTo>
                  <a:cubicBezTo>
                    <a:pt x="8135" y="994"/>
                    <a:pt x="8135" y="994"/>
                    <a:pt x="8135" y="994"/>
                  </a:cubicBezTo>
                  <a:cubicBezTo>
                    <a:pt x="8135" y="994"/>
                    <a:pt x="8135" y="994"/>
                    <a:pt x="8135" y="994"/>
                  </a:cubicBezTo>
                  <a:cubicBezTo>
                    <a:pt x="8135" y="928"/>
                    <a:pt x="8135" y="861"/>
                    <a:pt x="8135" y="861"/>
                  </a:cubicBezTo>
                  <a:cubicBezTo>
                    <a:pt x="8135" y="861"/>
                    <a:pt x="8135" y="861"/>
                    <a:pt x="8135" y="861"/>
                  </a:cubicBezTo>
                  <a:cubicBezTo>
                    <a:pt x="8135" y="861"/>
                    <a:pt x="8135" y="861"/>
                    <a:pt x="8065" y="861"/>
                  </a:cubicBezTo>
                  <a:cubicBezTo>
                    <a:pt x="8065" y="861"/>
                    <a:pt x="8065" y="861"/>
                    <a:pt x="8065" y="795"/>
                  </a:cubicBezTo>
                  <a:cubicBezTo>
                    <a:pt x="7784" y="663"/>
                    <a:pt x="7644" y="464"/>
                    <a:pt x="7574" y="265"/>
                  </a:cubicBezTo>
                  <a:cubicBezTo>
                    <a:pt x="7504" y="199"/>
                    <a:pt x="7504" y="199"/>
                    <a:pt x="7504" y="199"/>
                  </a:cubicBezTo>
                  <a:cubicBezTo>
                    <a:pt x="7504" y="133"/>
                    <a:pt x="7504" y="133"/>
                    <a:pt x="7434" y="66"/>
                  </a:cubicBezTo>
                  <a:cubicBezTo>
                    <a:pt x="7434" y="66"/>
                    <a:pt x="7434" y="66"/>
                    <a:pt x="7434" y="66"/>
                  </a:cubicBezTo>
                  <a:cubicBezTo>
                    <a:pt x="7364" y="66"/>
                    <a:pt x="7364" y="0"/>
                    <a:pt x="7364" y="0"/>
                  </a:cubicBezTo>
                  <a:cubicBezTo>
                    <a:pt x="7223" y="0"/>
                    <a:pt x="7223" y="0"/>
                    <a:pt x="7223" y="0"/>
                  </a:cubicBezTo>
                  <a:cubicBezTo>
                    <a:pt x="7153" y="0"/>
                    <a:pt x="7153" y="0"/>
                    <a:pt x="7153" y="0"/>
                  </a:cubicBezTo>
                  <a:cubicBezTo>
                    <a:pt x="7153" y="0"/>
                    <a:pt x="7153" y="66"/>
                    <a:pt x="7153" y="66"/>
                  </a:cubicBezTo>
                  <a:cubicBezTo>
                    <a:pt x="7083" y="133"/>
                    <a:pt x="7083" y="133"/>
                    <a:pt x="7083" y="133"/>
                  </a:cubicBezTo>
                  <a:cubicBezTo>
                    <a:pt x="7083" y="133"/>
                    <a:pt x="7083" y="133"/>
                    <a:pt x="7083" y="133"/>
                  </a:cubicBezTo>
                  <a:cubicBezTo>
                    <a:pt x="7083" y="199"/>
                    <a:pt x="7013" y="265"/>
                    <a:pt x="7013" y="331"/>
                  </a:cubicBezTo>
                  <a:cubicBezTo>
                    <a:pt x="6873" y="464"/>
                    <a:pt x="6873" y="530"/>
                    <a:pt x="6803" y="530"/>
                  </a:cubicBezTo>
                  <a:cubicBezTo>
                    <a:pt x="6803" y="530"/>
                    <a:pt x="6803" y="530"/>
                    <a:pt x="6803" y="530"/>
                  </a:cubicBezTo>
                  <a:cubicBezTo>
                    <a:pt x="6803" y="530"/>
                    <a:pt x="6803" y="530"/>
                    <a:pt x="6803" y="530"/>
                  </a:cubicBezTo>
                  <a:cubicBezTo>
                    <a:pt x="6803" y="530"/>
                    <a:pt x="6803" y="530"/>
                    <a:pt x="6803" y="530"/>
                  </a:cubicBezTo>
                  <a:cubicBezTo>
                    <a:pt x="6732" y="530"/>
                    <a:pt x="6662" y="596"/>
                    <a:pt x="6592" y="596"/>
                  </a:cubicBezTo>
                  <a:cubicBezTo>
                    <a:pt x="6382" y="663"/>
                    <a:pt x="6171" y="729"/>
                    <a:pt x="6031" y="795"/>
                  </a:cubicBezTo>
                  <a:cubicBezTo>
                    <a:pt x="5961" y="861"/>
                    <a:pt x="5891" y="861"/>
                    <a:pt x="5821" y="861"/>
                  </a:cubicBezTo>
                  <a:cubicBezTo>
                    <a:pt x="5681" y="861"/>
                    <a:pt x="5540" y="861"/>
                    <a:pt x="5400" y="795"/>
                  </a:cubicBezTo>
                  <a:cubicBezTo>
                    <a:pt x="5330" y="795"/>
                    <a:pt x="5330" y="795"/>
                    <a:pt x="5260" y="729"/>
                  </a:cubicBezTo>
                  <a:cubicBezTo>
                    <a:pt x="5119" y="729"/>
                    <a:pt x="4979" y="663"/>
                    <a:pt x="4909" y="663"/>
                  </a:cubicBezTo>
                  <a:cubicBezTo>
                    <a:pt x="4839" y="663"/>
                    <a:pt x="4839" y="663"/>
                    <a:pt x="4769" y="663"/>
                  </a:cubicBezTo>
                  <a:cubicBezTo>
                    <a:pt x="4629" y="663"/>
                    <a:pt x="4558" y="729"/>
                    <a:pt x="4488" y="729"/>
                  </a:cubicBezTo>
                  <a:cubicBezTo>
                    <a:pt x="4488" y="795"/>
                    <a:pt x="4488" y="795"/>
                    <a:pt x="4488" y="795"/>
                  </a:cubicBezTo>
                  <a:cubicBezTo>
                    <a:pt x="4558" y="861"/>
                    <a:pt x="4558" y="928"/>
                    <a:pt x="4629" y="1060"/>
                  </a:cubicBezTo>
                  <a:cubicBezTo>
                    <a:pt x="4629" y="1193"/>
                    <a:pt x="4629" y="1391"/>
                    <a:pt x="4629" y="1524"/>
                  </a:cubicBezTo>
                  <a:cubicBezTo>
                    <a:pt x="4629" y="1524"/>
                    <a:pt x="4629" y="1590"/>
                    <a:pt x="4629" y="1590"/>
                  </a:cubicBezTo>
                  <a:cubicBezTo>
                    <a:pt x="4629" y="1656"/>
                    <a:pt x="4699" y="1723"/>
                    <a:pt x="4699" y="1789"/>
                  </a:cubicBezTo>
                  <a:cubicBezTo>
                    <a:pt x="4769" y="2054"/>
                    <a:pt x="4909" y="2187"/>
                    <a:pt x="4909" y="2187"/>
                  </a:cubicBezTo>
                  <a:cubicBezTo>
                    <a:pt x="5049" y="2187"/>
                    <a:pt x="5119" y="2187"/>
                    <a:pt x="5260" y="2253"/>
                  </a:cubicBezTo>
                  <a:cubicBezTo>
                    <a:pt x="5400" y="2319"/>
                    <a:pt x="5540" y="2452"/>
                    <a:pt x="5540" y="2518"/>
                  </a:cubicBezTo>
                  <a:cubicBezTo>
                    <a:pt x="5540" y="2518"/>
                    <a:pt x="5540" y="2518"/>
                    <a:pt x="5540" y="2518"/>
                  </a:cubicBezTo>
                  <a:cubicBezTo>
                    <a:pt x="5540" y="2518"/>
                    <a:pt x="5540" y="2518"/>
                    <a:pt x="5540" y="2518"/>
                  </a:cubicBezTo>
                  <a:cubicBezTo>
                    <a:pt x="5540" y="2584"/>
                    <a:pt x="5540" y="2717"/>
                    <a:pt x="5470" y="2717"/>
                  </a:cubicBezTo>
                  <a:cubicBezTo>
                    <a:pt x="5470" y="2783"/>
                    <a:pt x="5400" y="2783"/>
                    <a:pt x="5400" y="2783"/>
                  </a:cubicBezTo>
                  <a:cubicBezTo>
                    <a:pt x="5190" y="2849"/>
                    <a:pt x="5119" y="3048"/>
                    <a:pt x="5049" y="3247"/>
                  </a:cubicBezTo>
                  <a:cubicBezTo>
                    <a:pt x="5049" y="3313"/>
                    <a:pt x="5049" y="3379"/>
                    <a:pt x="5049" y="3445"/>
                  </a:cubicBezTo>
                  <a:cubicBezTo>
                    <a:pt x="5049" y="3578"/>
                    <a:pt x="5049" y="3843"/>
                    <a:pt x="4769" y="3909"/>
                  </a:cubicBezTo>
                  <a:cubicBezTo>
                    <a:pt x="4629" y="3909"/>
                    <a:pt x="4558" y="3975"/>
                    <a:pt x="4558" y="4174"/>
                  </a:cubicBezTo>
                  <a:cubicBezTo>
                    <a:pt x="4558" y="4506"/>
                    <a:pt x="4278" y="4572"/>
                    <a:pt x="4138" y="4572"/>
                  </a:cubicBezTo>
                  <a:cubicBezTo>
                    <a:pt x="4138" y="4638"/>
                    <a:pt x="4068" y="4638"/>
                    <a:pt x="4068" y="4638"/>
                  </a:cubicBezTo>
                  <a:cubicBezTo>
                    <a:pt x="4068" y="4638"/>
                    <a:pt x="3997" y="4771"/>
                    <a:pt x="3997" y="4837"/>
                  </a:cubicBezTo>
                  <a:cubicBezTo>
                    <a:pt x="3857" y="5234"/>
                    <a:pt x="3787" y="5367"/>
                    <a:pt x="3717" y="5433"/>
                  </a:cubicBezTo>
                  <a:cubicBezTo>
                    <a:pt x="3647" y="5499"/>
                    <a:pt x="3577" y="5499"/>
                    <a:pt x="3436" y="5566"/>
                  </a:cubicBezTo>
                  <a:cubicBezTo>
                    <a:pt x="3296" y="5566"/>
                    <a:pt x="3086" y="5632"/>
                    <a:pt x="3086" y="5764"/>
                  </a:cubicBezTo>
                  <a:cubicBezTo>
                    <a:pt x="3086" y="6029"/>
                    <a:pt x="2805" y="6427"/>
                    <a:pt x="2525" y="6427"/>
                  </a:cubicBezTo>
                  <a:cubicBezTo>
                    <a:pt x="2525" y="6427"/>
                    <a:pt x="2525" y="6427"/>
                    <a:pt x="2525" y="6427"/>
                  </a:cubicBezTo>
                  <a:cubicBezTo>
                    <a:pt x="2525" y="6427"/>
                    <a:pt x="2525" y="6427"/>
                    <a:pt x="2525" y="6427"/>
                  </a:cubicBezTo>
                  <a:cubicBezTo>
                    <a:pt x="2455" y="6427"/>
                    <a:pt x="2455" y="6427"/>
                    <a:pt x="2384" y="6361"/>
                  </a:cubicBezTo>
                  <a:cubicBezTo>
                    <a:pt x="2314" y="6361"/>
                    <a:pt x="2244" y="6361"/>
                    <a:pt x="2174" y="6361"/>
                  </a:cubicBezTo>
                  <a:cubicBezTo>
                    <a:pt x="2104" y="6361"/>
                    <a:pt x="2104" y="6361"/>
                    <a:pt x="2104" y="6361"/>
                  </a:cubicBezTo>
                  <a:cubicBezTo>
                    <a:pt x="2104" y="6427"/>
                    <a:pt x="2034" y="6493"/>
                    <a:pt x="1894" y="6493"/>
                  </a:cubicBezTo>
                  <a:cubicBezTo>
                    <a:pt x="1823" y="6493"/>
                    <a:pt x="1683" y="6493"/>
                    <a:pt x="1613" y="6427"/>
                  </a:cubicBezTo>
                  <a:cubicBezTo>
                    <a:pt x="1543" y="6427"/>
                    <a:pt x="1543" y="6361"/>
                    <a:pt x="1473" y="6361"/>
                  </a:cubicBezTo>
                  <a:cubicBezTo>
                    <a:pt x="1473" y="6361"/>
                    <a:pt x="1473" y="6427"/>
                    <a:pt x="1403" y="6427"/>
                  </a:cubicBezTo>
                  <a:cubicBezTo>
                    <a:pt x="1122" y="6692"/>
                    <a:pt x="982" y="6891"/>
                    <a:pt x="982" y="6957"/>
                  </a:cubicBezTo>
                  <a:cubicBezTo>
                    <a:pt x="982" y="7023"/>
                    <a:pt x="1052" y="7023"/>
                    <a:pt x="1122" y="7090"/>
                  </a:cubicBezTo>
                  <a:cubicBezTo>
                    <a:pt x="1262" y="7156"/>
                    <a:pt x="1473" y="7288"/>
                    <a:pt x="1473" y="7487"/>
                  </a:cubicBezTo>
                  <a:cubicBezTo>
                    <a:pt x="1403" y="7752"/>
                    <a:pt x="1613" y="8017"/>
                    <a:pt x="1753" y="8150"/>
                  </a:cubicBezTo>
                  <a:cubicBezTo>
                    <a:pt x="1894" y="8282"/>
                    <a:pt x="2244" y="8746"/>
                    <a:pt x="2034" y="9011"/>
                  </a:cubicBezTo>
                  <a:cubicBezTo>
                    <a:pt x="1894" y="9210"/>
                    <a:pt x="1683" y="9276"/>
                    <a:pt x="1332" y="9210"/>
                  </a:cubicBezTo>
                  <a:cubicBezTo>
                    <a:pt x="1262" y="9210"/>
                    <a:pt x="1192" y="9210"/>
                    <a:pt x="1122" y="9210"/>
                  </a:cubicBezTo>
                  <a:cubicBezTo>
                    <a:pt x="1052" y="9276"/>
                    <a:pt x="842" y="9276"/>
                    <a:pt x="561" y="9276"/>
                  </a:cubicBezTo>
                  <a:cubicBezTo>
                    <a:pt x="561" y="9210"/>
                    <a:pt x="491" y="9210"/>
                    <a:pt x="491" y="9210"/>
                  </a:cubicBezTo>
                  <a:cubicBezTo>
                    <a:pt x="281" y="9210"/>
                    <a:pt x="210" y="9342"/>
                    <a:pt x="140" y="9475"/>
                  </a:cubicBezTo>
                  <a:cubicBezTo>
                    <a:pt x="70" y="9541"/>
                    <a:pt x="70" y="9541"/>
                    <a:pt x="70" y="9607"/>
                  </a:cubicBezTo>
                  <a:cubicBezTo>
                    <a:pt x="0" y="9607"/>
                    <a:pt x="0" y="9607"/>
                    <a:pt x="0" y="9607"/>
                  </a:cubicBezTo>
                  <a:cubicBezTo>
                    <a:pt x="70" y="9674"/>
                    <a:pt x="140" y="9740"/>
                    <a:pt x="140" y="9806"/>
                  </a:cubicBezTo>
                  <a:cubicBezTo>
                    <a:pt x="281" y="9939"/>
                    <a:pt x="421" y="10071"/>
                    <a:pt x="631" y="10137"/>
                  </a:cubicBezTo>
                  <a:cubicBezTo>
                    <a:pt x="771" y="10204"/>
                    <a:pt x="982" y="10137"/>
                    <a:pt x="1122" y="10137"/>
                  </a:cubicBezTo>
                  <a:cubicBezTo>
                    <a:pt x="1192" y="10071"/>
                    <a:pt x="1262" y="10071"/>
                    <a:pt x="1332" y="10071"/>
                  </a:cubicBezTo>
                  <a:cubicBezTo>
                    <a:pt x="1473" y="10071"/>
                    <a:pt x="1543" y="10137"/>
                    <a:pt x="1543" y="10336"/>
                  </a:cubicBezTo>
                  <a:cubicBezTo>
                    <a:pt x="1543" y="10667"/>
                    <a:pt x="1052" y="10667"/>
                    <a:pt x="631" y="10734"/>
                  </a:cubicBezTo>
                  <a:cubicBezTo>
                    <a:pt x="631" y="10734"/>
                    <a:pt x="561" y="10734"/>
                    <a:pt x="491" y="10734"/>
                  </a:cubicBezTo>
                  <a:cubicBezTo>
                    <a:pt x="771" y="11065"/>
                    <a:pt x="1613" y="11926"/>
                    <a:pt x="1964" y="11860"/>
                  </a:cubicBezTo>
                  <a:cubicBezTo>
                    <a:pt x="2384" y="11794"/>
                    <a:pt x="2665" y="11396"/>
                    <a:pt x="2735" y="11264"/>
                  </a:cubicBezTo>
                  <a:cubicBezTo>
                    <a:pt x="2665" y="11198"/>
                    <a:pt x="2595" y="11131"/>
                    <a:pt x="2665" y="10999"/>
                  </a:cubicBezTo>
                  <a:cubicBezTo>
                    <a:pt x="2665" y="10866"/>
                    <a:pt x="2875" y="10667"/>
                    <a:pt x="3016" y="10667"/>
                  </a:cubicBezTo>
                  <a:cubicBezTo>
                    <a:pt x="3086" y="10667"/>
                    <a:pt x="3086" y="10667"/>
                    <a:pt x="3156" y="10667"/>
                  </a:cubicBezTo>
                  <a:cubicBezTo>
                    <a:pt x="3296" y="10734"/>
                    <a:pt x="3296" y="10933"/>
                    <a:pt x="3296" y="11131"/>
                  </a:cubicBezTo>
                  <a:cubicBezTo>
                    <a:pt x="3296" y="11264"/>
                    <a:pt x="3296" y="11463"/>
                    <a:pt x="3366" y="11463"/>
                  </a:cubicBezTo>
                  <a:cubicBezTo>
                    <a:pt x="3647" y="11661"/>
                    <a:pt x="3506" y="11993"/>
                    <a:pt x="3436" y="12324"/>
                  </a:cubicBezTo>
                  <a:cubicBezTo>
                    <a:pt x="3366" y="12456"/>
                    <a:pt x="3436" y="12788"/>
                    <a:pt x="3506" y="13119"/>
                  </a:cubicBezTo>
                  <a:cubicBezTo>
                    <a:pt x="3506" y="13252"/>
                    <a:pt x="3577" y="13384"/>
                    <a:pt x="3577" y="13517"/>
                  </a:cubicBezTo>
                  <a:cubicBezTo>
                    <a:pt x="3577" y="13649"/>
                    <a:pt x="3647" y="13848"/>
                    <a:pt x="3717" y="14047"/>
                  </a:cubicBezTo>
                  <a:cubicBezTo>
                    <a:pt x="3787" y="14312"/>
                    <a:pt x="3857" y="14577"/>
                    <a:pt x="3927" y="14842"/>
                  </a:cubicBezTo>
                  <a:cubicBezTo>
                    <a:pt x="3997" y="15372"/>
                    <a:pt x="4348" y="16233"/>
                    <a:pt x="4629" y="16829"/>
                  </a:cubicBezTo>
                  <a:cubicBezTo>
                    <a:pt x="4839" y="17094"/>
                    <a:pt x="4979" y="17558"/>
                    <a:pt x="5119" y="17890"/>
                  </a:cubicBezTo>
                  <a:cubicBezTo>
                    <a:pt x="5190" y="18287"/>
                    <a:pt x="5330" y="18618"/>
                    <a:pt x="5400" y="18751"/>
                  </a:cubicBezTo>
                  <a:cubicBezTo>
                    <a:pt x="5610" y="18950"/>
                    <a:pt x="6171" y="19811"/>
                    <a:pt x="6171" y="20341"/>
                  </a:cubicBezTo>
                  <a:cubicBezTo>
                    <a:pt x="6171" y="20805"/>
                    <a:pt x="6732" y="21467"/>
                    <a:pt x="6873" y="21600"/>
                  </a:cubicBezTo>
                  <a:cubicBezTo>
                    <a:pt x="6943" y="21600"/>
                    <a:pt x="6943" y="21600"/>
                    <a:pt x="6943" y="21600"/>
                  </a:cubicBezTo>
                  <a:cubicBezTo>
                    <a:pt x="7083" y="21600"/>
                    <a:pt x="7364" y="21401"/>
                    <a:pt x="7434" y="21202"/>
                  </a:cubicBezTo>
                  <a:cubicBezTo>
                    <a:pt x="7504" y="21004"/>
                    <a:pt x="7714" y="20871"/>
                    <a:pt x="7855" y="20739"/>
                  </a:cubicBezTo>
                  <a:cubicBezTo>
                    <a:pt x="7995" y="20672"/>
                    <a:pt x="8135" y="20606"/>
                    <a:pt x="8135" y="20540"/>
                  </a:cubicBezTo>
                  <a:cubicBezTo>
                    <a:pt x="8205" y="20341"/>
                    <a:pt x="8205" y="19944"/>
                    <a:pt x="8556" y="19877"/>
                  </a:cubicBezTo>
                  <a:cubicBezTo>
                    <a:pt x="8626" y="19877"/>
                    <a:pt x="8696" y="19811"/>
                    <a:pt x="8696" y="19480"/>
                  </a:cubicBezTo>
                  <a:cubicBezTo>
                    <a:pt x="8696" y="19215"/>
                    <a:pt x="8696" y="18751"/>
                    <a:pt x="8906" y="18486"/>
                  </a:cubicBezTo>
                  <a:cubicBezTo>
                    <a:pt x="9117" y="18221"/>
                    <a:pt x="9117" y="17625"/>
                    <a:pt x="9047" y="17360"/>
                  </a:cubicBezTo>
                  <a:cubicBezTo>
                    <a:pt x="8906" y="17094"/>
                    <a:pt x="8977" y="16631"/>
                    <a:pt x="9117" y="16366"/>
                  </a:cubicBezTo>
                  <a:cubicBezTo>
                    <a:pt x="9117" y="16233"/>
                    <a:pt x="9117" y="16167"/>
                    <a:pt x="9187" y="16101"/>
                  </a:cubicBezTo>
                  <a:cubicBezTo>
                    <a:pt x="9187" y="15902"/>
                    <a:pt x="9257" y="15637"/>
                    <a:pt x="9468" y="15637"/>
                  </a:cubicBezTo>
                  <a:cubicBezTo>
                    <a:pt x="9678" y="15637"/>
                    <a:pt x="9958" y="15438"/>
                    <a:pt x="10169" y="15173"/>
                  </a:cubicBezTo>
                  <a:cubicBezTo>
                    <a:pt x="10379" y="14974"/>
                    <a:pt x="10730" y="14709"/>
                    <a:pt x="11081" y="14510"/>
                  </a:cubicBezTo>
                  <a:cubicBezTo>
                    <a:pt x="11221" y="14378"/>
                    <a:pt x="11361" y="14312"/>
                    <a:pt x="11431" y="14245"/>
                  </a:cubicBezTo>
                  <a:cubicBezTo>
                    <a:pt x="11712" y="14047"/>
                    <a:pt x="12413" y="13384"/>
                    <a:pt x="12623" y="13053"/>
                  </a:cubicBezTo>
                  <a:cubicBezTo>
                    <a:pt x="12834" y="12854"/>
                    <a:pt x="13114" y="12721"/>
                    <a:pt x="13395" y="12589"/>
                  </a:cubicBezTo>
                  <a:cubicBezTo>
                    <a:pt x="13535" y="12456"/>
                    <a:pt x="13745" y="12390"/>
                    <a:pt x="13886" y="12258"/>
                  </a:cubicBezTo>
                  <a:cubicBezTo>
                    <a:pt x="14026" y="12125"/>
                    <a:pt x="14026" y="11993"/>
                    <a:pt x="14026" y="11860"/>
                  </a:cubicBezTo>
                  <a:cubicBezTo>
                    <a:pt x="14026" y="11728"/>
                    <a:pt x="14096" y="11661"/>
                    <a:pt x="14096" y="11595"/>
                  </a:cubicBezTo>
                  <a:cubicBezTo>
                    <a:pt x="14166" y="11065"/>
                    <a:pt x="15639" y="10999"/>
                    <a:pt x="15639" y="10999"/>
                  </a:cubicBezTo>
                  <a:cubicBezTo>
                    <a:pt x="15639" y="10999"/>
                    <a:pt x="15639" y="10999"/>
                    <a:pt x="15709" y="10999"/>
                  </a:cubicBezTo>
                  <a:cubicBezTo>
                    <a:pt x="15709" y="10999"/>
                    <a:pt x="15709" y="10999"/>
                    <a:pt x="15709" y="10933"/>
                  </a:cubicBezTo>
                  <a:cubicBezTo>
                    <a:pt x="15709" y="10933"/>
                    <a:pt x="15709" y="10933"/>
                    <a:pt x="15709" y="10866"/>
                  </a:cubicBezTo>
                  <a:cubicBezTo>
                    <a:pt x="15639" y="10866"/>
                    <a:pt x="15639" y="10800"/>
                    <a:pt x="15639" y="10800"/>
                  </a:cubicBezTo>
                  <a:cubicBezTo>
                    <a:pt x="15639" y="10734"/>
                    <a:pt x="15639" y="10734"/>
                    <a:pt x="15639" y="10667"/>
                  </a:cubicBezTo>
                  <a:cubicBezTo>
                    <a:pt x="15639" y="10667"/>
                    <a:pt x="15639" y="10601"/>
                    <a:pt x="15639" y="10601"/>
                  </a:cubicBezTo>
                  <a:cubicBezTo>
                    <a:pt x="15639" y="10601"/>
                    <a:pt x="15639" y="10535"/>
                    <a:pt x="15639" y="10535"/>
                  </a:cubicBezTo>
                  <a:cubicBezTo>
                    <a:pt x="15639" y="10469"/>
                    <a:pt x="15639" y="10469"/>
                    <a:pt x="15569" y="10402"/>
                  </a:cubicBezTo>
                  <a:cubicBezTo>
                    <a:pt x="15569" y="10402"/>
                    <a:pt x="15569" y="10336"/>
                    <a:pt x="15569" y="10336"/>
                  </a:cubicBezTo>
                  <a:cubicBezTo>
                    <a:pt x="15569" y="10336"/>
                    <a:pt x="15569" y="10270"/>
                    <a:pt x="15569" y="10270"/>
                  </a:cubicBezTo>
                  <a:cubicBezTo>
                    <a:pt x="15569" y="10204"/>
                    <a:pt x="15569" y="10204"/>
                    <a:pt x="15569" y="10204"/>
                  </a:cubicBezTo>
                  <a:cubicBezTo>
                    <a:pt x="15569" y="10137"/>
                    <a:pt x="15499" y="10137"/>
                    <a:pt x="15499" y="10071"/>
                  </a:cubicBezTo>
                  <a:cubicBezTo>
                    <a:pt x="15499" y="10071"/>
                    <a:pt x="15499" y="10071"/>
                    <a:pt x="15499" y="10005"/>
                  </a:cubicBezTo>
                  <a:cubicBezTo>
                    <a:pt x="15499" y="10005"/>
                    <a:pt x="15499" y="9939"/>
                    <a:pt x="15499" y="9939"/>
                  </a:cubicBezTo>
                  <a:cubicBezTo>
                    <a:pt x="15499" y="9939"/>
                    <a:pt x="15499" y="9939"/>
                    <a:pt x="15429" y="9939"/>
                  </a:cubicBezTo>
                  <a:cubicBezTo>
                    <a:pt x="15429" y="9872"/>
                    <a:pt x="15429" y="9806"/>
                    <a:pt x="15429" y="9806"/>
                  </a:cubicBezTo>
                  <a:cubicBezTo>
                    <a:pt x="15288" y="9475"/>
                    <a:pt x="15148" y="8879"/>
                    <a:pt x="15218" y="8613"/>
                  </a:cubicBezTo>
                  <a:cubicBezTo>
                    <a:pt x="15288" y="8415"/>
                    <a:pt x="15429" y="8415"/>
                    <a:pt x="15499" y="8348"/>
                  </a:cubicBezTo>
                  <a:cubicBezTo>
                    <a:pt x="15639" y="8348"/>
                    <a:pt x="15639" y="8348"/>
                    <a:pt x="15639" y="8282"/>
                  </a:cubicBezTo>
                  <a:cubicBezTo>
                    <a:pt x="15639" y="8282"/>
                    <a:pt x="15499" y="8216"/>
                    <a:pt x="15429" y="8216"/>
                  </a:cubicBezTo>
                  <a:cubicBezTo>
                    <a:pt x="15288" y="8150"/>
                    <a:pt x="15148" y="8017"/>
                    <a:pt x="15078" y="7885"/>
                  </a:cubicBezTo>
                  <a:cubicBezTo>
                    <a:pt x="15078" y="7818"/>
                    <a:pt x="15078" y="7686"/>
                    <a:pt x="15148" y="7620"/>
                  </a:cubicBezTo>
                  <a:cubicBezTo>
                    <a:pt x="15218" y="7487"/>
                    <a:pt x="15358" y="7421"/>
                    <a:pt x="15499" y="7421"/>
                  </a:cubicBezTo>
                  <a:cubicBezTo>
                    <a:pt x="15569" y="7421"/>
                    <a:pt x="15639" y="7421"/>
                    <a:pt x="15709" y="7487"/>
                  </a:cubicBezTo>
                  <a:cubicBezTo>
                    <a:pt x="15779" y="7553"/>
                    <a:pt x="15849" y="7553"/>
                    <a:pt x="15919" y="7553"/>
                  </a:cubicBezTo>
                  <a:cubicBezTo>
                    <a:pt x="16340" y="7553"/>
                    <a:pt x="16621" y="7752"/>
                    <a:pt x="16621" y="8083"/>
                  </a:cubicBezTo>
                  <a:cubicBezTo>
                    <a:pt x="16621" y="8150"/>
                    <a:pt x="16761" y="8282"/>
                    <a:pt x="16831" y="8348"/>
                  </a:cubicBezTo>
                  <a:cubicBezTo>
                    <a:pt x="16971" y="8282"/>
                    <a:pt x="17462" y="8282"/>
                    <a:pt x="17743" y="8282"/>
                  </a:cubicBezTo>
                  <a:cubicBezTo>
                    <a:pt x="18023" y="8282"/>
                    <a:pt x="18444" y="8282"/>
                    <a:pt x="18444" y="8613"/>
                  </a:cubicBezTo>
                  <a:cubicBezTo>
                    <a:pt x="18444" y="8812"/>
                    <a:pt x="18094" y="9475"/>
                    <a:pt x="17673" y="9475"/>
                  </a:cubicBezTo>
                  <a:cubicBezTo>
                    <a:pt x="17673" y="9475"/>
                    <a:pt x="17603" y="9541"/>
                    <a:pt x="17603" y="9674"/>
                  </a:cubicBezTo>
                  <a:cubicBezTo>
                    <a:pt x="17603" y="9872"/>
                    <a:pt x="17603" y="10005"/>
                    <a:pt x="17673" y="10005"/>
                  </a:cubicBezTo>
                  <a:cubicBezTo>
                    <a:pt x="17673" y="10005"/>
                    <a:pt x="17813" y="9872"/>
                    <a:pt x="17883" y="9806"/>
                  </a:cubicBezTo>
                  <a:cubicBezTo>
                    <a:pt x="17883" y="9740"/>
                    <a:pt x="17883" y="9740"/>
                    <a:pt x="17883" y="9740"/>
                  </a:cubicBezTo>
                  <a:cubicBezTo>
                    <a:pt x="17953" y="9607"/>
                    <a:pt x="18094" y="9409"/>
                    <a:pt x="18234" y="9409"/>
                  </a:cubicBezTo>
                  <a:cubicBezTo>
                    <a:pt x="18374" y="9409"/>
                    <a:pt x="18444" y="9674"/>
                    <a:pt x="18584" y="10402"/>
                  </a:cubicBezTo>
                  <a:cubicBezTo>
                    <a:pt x="18584" y="10469"/>
                    <a:pt x="18584" y="10601"/>
                    <a:pt x="18584" y="10734"/>
                  </a:cubicBezTo>
                  <a:cubicBezTo>
                    <a:pt x="18584" y="10734"/>
                    <a:pt x="18584" y="10734"/>
                    <a:pt x="18584" y="10734"/>
                  </a:cubicBezTo>
                  <a:cubicBezTo>
                    <a:pt x="18584" y="10734"/>
                    <a:pt x="18584" y="10734"/>
                    <a:pt x="18584" y="10734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FCBE13A-2DBC-4EEA-A31B-ABB7942ED44B}"/>
                </a:ext>
              </a:extLst>
            </p:cNvPr>
            <p:cNvSpPr/>
            <p:nvPr/>
          </p:nvSpPr>
          <p:spPr>
            <a:xfrm>
              <a:off x="5061952" y="3872298"/>
              <a:ext cx="450698" cy="185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400"/>
                  </a:moveTo>
                  <a:cubicBezTo>
                    <a:pt x="21417" y="5400"/>
                    <a:pt x="21417" y="5400"/>
                    <a:pt x="21417" y="5400"/>
                  </a:cubicBezTo>
                  <a:cubicBezTo>
                    <a:pt x="21417" y="5400"/>
                    <a:pt x="21417" y="5400"/>
                    <a:pt x="21417" y="5400"/>
                  </a:cubicBezTo>
                  <a:cubicBezTo>
                    <a:pt x="21417" y="5400"/>
                    <a:pt x="21234" y="5400"/>
                    <a:pt x="21234" y="5400"/>
                  </a:cubicBezTo>
                  <a:cubicBezTo>
                    <a:pt x="21051" y="5400"/>
                    <a:pt x="21051" y="5400"/>
                    <a:pt x="21051" y="5400"/>
                  </a:cubicBezTo>
                  <a:cubicBezTo>
                    <a:pt x="20685" y="5400"/>
                    <a:pt x="20319" y="4950"/>
                    <a:pt x="19953" y="4050"/>
                  </a:cubicBezTo>
                  <a:cubicBezTo>
                    <a:pt x="19586" y="3150"/>
                    <a:pt x="19403" y="3150"/>
                    <a:pt x="19403" y="3150"/>
                  </a:cubicBezTo>
                  <a:cubicBezTo>
                    <a:pt x="19220" y="3150"/>
                    <a:pt x="19220" y="3150"/>
                    <a:pt x="19220" y="3150"/>
                  </a:cubicBezTo>
                  <a:cubicBezTo>
                    <a:pt x="18854" y="3150"/>
                    <a:pt x="18488" y="3150"/>
                    <a:pt x="18305" y="3150"/>
                  </a:cubicBezTo>
                  <a:cubicBezTo>
                    <a:pt x="17573" y="2700"/>
                    <a:pt x="15559" y="1800"/>
                    <a:pt x="14095" y="1800"/>
                  </a:cubicBezTo>
                  <a:cubicBezTo>
                    <a:pt x="13363" y="1800"/>
                    <a:pt x="13180" y="2250"/>
                    <a:pt x="13180" y="2250"/>
                  </a:cubicBezTo>
                  <a:cubicBezTo>
                    <a:pt x="12447" y="2700"/>
                    <a:pt x="10983" y="1350"/>
                    <a:pt x="10251" y="450"/>
                  </a:cubicBezTo>
                  <a:cubicBezTo>
                    <a:pt x="10068" y="0"/>
                    <a:pt x="10068" y="0"/>
                    <a:pt x="10068" y="0"/>
                  </a:cubicBezTo>
                  <a:cubicBezTo>
                    <a:pt x="10068" y="0"/>
                    <a:pt x="9885" y="0"/>
                    <a:pt x="9702" y="0"/>
                  </a:cubicBezTo>
                  <a:cubicBezTo>
                    <a:pt x="9153" y="0"/>
                    <a:pt x="8603" y="900"/>
                    <a:pt x="8420" y="1350"/>
                  </a:cubicBezTo>
                  <a:cubicBezTo>
                    <a:pt x="8420" y="3150"/>
                    <a:pt x="8054" y="4050"/>
                    <a:pt x="7505" y="4050"/>
                  </a:cubicBezTo>
                  <a:cubicBezTo>
                    <a:pt x="7139" y="4050"/>
                    <a:pt x="6773" y="3600"/>
                    <a:pt x="6224" y="3150"/>
                  </a:cubicBezTo>
                  <a:cubicBezTo>
                    <a:pt x="5675" y="2250"/>
                    <a:pt x="5125" y="2250"/>
                    <a:pt x="4576" y="2250"/>
                  </a:cubicBezTo>
                  <a:cubicBezTo>
                    <a:pt x="4027" y="2250"/>
                    <a:pt x="3844" y="2250"/>
                    <a:pt x="3844" y="2700"/>
                  </a:cubicBezTo>
                  <a:cubicBezTo>
                    <a:pt x="3844" y="4500"/>
                    <a:pt x="2746" y="6300"/>
                    <a:pt x="2380" y="6750"/>
                  </a:cubicBezTo>
                  <a:cubicBezTo>
                    <a:pt x="2380" y="6750"/>
                    <a:pt x="2380" y="6750"/>
                    <a:pt x="2380" y="6750"/>
                  </a:cubicBezTo>
                  <a:cubicBezTo>
                    <a:pt x="2380" y="6750"/>
                    <a:pt x="2380" y="6750"/>
                    <a:pt x="2197" y="7200"/>
                  </a:cubicBezTo>
                  <a:cubicBezTo>
                    <a:pt x="2197" y="7200"/>
                    <a:pt x="2197" y="7200"/>
                    <a:pt x="2197" y="7200"/>
                  </a:cubicBezTo>
                  <a:cubicBezTo>
                    <a:pt x="2197" y="7200"/>
                    <a:pt x="2197" y="7650"/>
                    <a:pt x="2014" y="8100"/>
                  </a:cubicBezTo>
                  <a:cubicBezTo>
                    <a:pt x="2197" y="8550"/>
                    <a:pt x="2380" y="9000"/>
                    <a:pt x="2563" y="9450"/>
                  </a:cubicBezTo>
                  <a:cubicBezTo>
                    <a:pt x="2563" y="9900"/>
                    <a:pt x="2563" y="9900"/>
                    <a:pt x="2563" y="9900"/>
                  </a:cubicBezTo>
                  <a:cubicBezTo>
                    <a:pt x="2746" y="9900"/>
                    <a:pt x="2929" y="10350"/>
                    <a:pt x="3112" y="10350"/>
                  </a:cubicBezTo>
                  <a:cubicBezTo>
                    <a:pt x="3478" y="10350"/>
                    <a:pt x="3661" y="9900"/>
                    <a:pt x="3661" y="9900"/>
                  </a:cubicBezTo>
                  <a:cubicBezTo>
                    <a:pt x="3661" y="9450"/>
                    <a:pt x="3844" y="9000"/>
                    <a:pt x="4210" y="9000"/>
                  </a:cubicBezTo>
                  <a:cubicBezTo>
                    <a:pt x="4942" y="9000"/>
                    <a:pt x="6224" y="11250"/>
                    <a:pt x="7139" y="12600"/>
                  </a:cubicBezTo>
                  <a:cubicBezTo>
                    <a:pt x="7322" y="13050"/>
                    <a:pt x="7505" y="13950"/>
                    <a:pt x="7505" y="14400"/>
                  </a:cubicBezTo>
                  <a:cubicBezTo>
                    <a:pt x="7505" y="15300"/>
                    <a:pt x="7139" y="15300"/>
                    <a:pt x="6956" y="15750"/>
                  </a:cubicBezTo>
                  <a:cubicBezTo>
                    <a:pt x="6590" y="15750"/>
                    <a:pt x="6407" y="15750"/>
                    <a:pt x="6224" y="16200"/>
                  </a:cubicBezTo>
                  <a:cubicBezTo>
                    <a:pt x="6224" y="17100"/>
                    <a:pt x="5858" y="17550"/>
                    <a:pt x="5308" y="17550"/>
                  </a:cubicBezTo>
                  <a:cubicBezTo>
                    <a:pt x="5125" y="17550"/>
                    <a:pt x="4759" y="17550"/>
                    <a:pt x="4576" y="17550"/>
                  </a:cubicBezTo>
                  <a:cubicBezTo>
                    <a:pt x="4393" y="17550"/>
                    <a:pt x="4393" y="17550"/>
                    <a:pt x="4210" y="17550"/>
                  </a:cubicBezTo>
                  <a:cubicBezTo>
                    <a:pt x="4210" y="17550"/>
                    <a:pt x="4027" y="17550"/>
                    <a:pt x="4027" y="17550"/>
                  </a:cubicBezTo>
                  <a:cubicBezTo>
                    <a:pt x="4027" y="18000"/>
                    <a:pt x="4027" y="18000"/>
                    <a:pt x="4027" y="18000"/>
                  </a:cubicBezTo>
                  <a:cubicBezTo>
                    <a:pt x="3844" y="18000"/>
                    <a:pt x="3844" y="18000"/>
                    <a:pt x="3661" y="18000"/>
                  </a:cubicBezTo>
                  <a:cubicBezTo>
                    <a:pt x="3661" y="18000"/>
                    <a:pt x="3661" y="18000"/>
                    <a:pt x="3661" y="18000"/>
                  </a:cubicBezTo>
                  <a:cubicBezTo>
                    <a:pt x="3478" y="18000"/>
                    <a:pt x="3478" y="18000"/>
                    <a:pt x="3295" y="18450"/>
                  </a:cubicBezTo>
                  <a:cubicBezTo>
                    <a:pt x="3295" y="18450"/>
                    <a:pt x="3295" y="18450"/>
                    <a:pt x="3112" y="18450"/>
                  </a:cubicBezTo>
                  <a:cubicBezTo>
                    <a:pt x="3112" y="18450"/>
                    <a:pt x="3112" y="18450"/>
                    <a:pt x="2929" y="18450"/>
                  </a:cubicBezTo>
                  <a:cubicBezTo>
                    <a:pt x="2563" y="18450"/>
                    <a:pt x="2014" y="18450"/>
                    <a:pt x="1831" y="18450"/>
                  </a:cubicBezTo>
                  <a:cubicBezTo>
                    <a:pt x="1831" y="18450"/>
                    <a:pt x="1831" y="18450"/>
                    <a:pt x="1831" y="18450"/>
                  </a:cubicBezTo>
                  <a:cubicBezTo>
                    <a:pt x="1647" y="18450"/>
                    <a:pt x="1647" y="18450"/>
                    <a:pt x="1647" y="18450"/>
                  </a:cubicBezTo>
                  <a:cubicBezTo>
                    <a:pt x="1647" y="18450"/>
                    <a:pt x="1647" y="18450"/>
                    <a:pt x="1647" y="18450"/>
                  </a:cubicBezTo>
                  <a:cubicBezTo>
                    <a:pt x="915" y="18900"/>
                    <a:pt x="915" y="18900"/>
                    <a:pt x="915" y="18900"/>
                  </a:cubicBezTo>
                  <a:cubicBezTo>
                    <a:pt x="915" y="18450"/>
                    <a:pt x="915" y="18450"/>
                    <a:pt x="915" y="18450"/>
                  </a:cubicBezTo>
                  <a:cubicBezTo>
                    <a:pt x="915" y="18450"/>
                    <a:pt x="915" y="18450"/>
                    <a:pt x="915" y="18450"/>
                  </a:cubicBezTo>
                  <a:cubicBezTo>
                    <a:pt x="915" y="18450"/>
                    <a:pt x="915" y="18450"/>
                    <a:pt x="915" y="18450"/>
                  </a:cubicBezTo>
                  <a:cubicBezTo>
                    <a:pt x="915" y="18450"/>
                    <a:pt x="915" y="18450"/>
                    <a:pt x="915" y="18450"/>
                  </a:cubicBezTo>
                  <a:cubicBezTo>
                    <a:pt x="549" y="18450"/>
                    <a:pt x="183" y="19350"/>
                    <a:pt x="0" y="20250"/>
                  </a:cubicBezTo>
                  <a:cubicBezTo>
                    <a:pt x="183" y="20250"/>
                    <a:pt x="366" y="20250"/>
                    <a:pt x="549" y="20250"/>
                  </a:cubicBezTo>
                  <a:cubicBezTo>
                    <a:pt x="915" y="20250"/>
                    <a:pt x="1098" y="19800"/>
                    <a:pt x="1464" y="19800"/>
                  </a:cubicBezTo>
                  <a:cubicBezTo>
                    <a:pt x="2014" y="19800"/>
                    <a:pt x="2380" y="20250"/>
                    <a:pt x="2563" y="20700"/>
                  </a:cubicBezTo>
                  <a:cubicBezTo>
                    <a:pt x="2746" y="20700"/>
                    <a:pt x="2929" y="20700"/>
                    <a:pt x="2929" y="20700"/>
                  </a:cubicBezTo>
                  <a:cubicBezTo>
                    <a:pt x="3112" y="20700"/>
                    <a:pt x="3295" y="20700"/>
                    <a:pt x="3295" y="20700"/>
                  </a:cubicBezTo>
                  <a:cubicBezTo>
                    <a:pt x="3844" y="20250"/>
                    <a:pt x="4393" y="20250"/>
                    <a:pt x="4576" y="21150"/>
                  </a:cubicBezTo>
                  <a:cubicBezTo>
                    <a:pt x="4576" y="21150"/>
                    <a:pt x="4759" y="21600"/>
                    <a:pt x="5125" y="21600"/>
                  </a:cubicBezTo>
                  <a:cubicBezTo>
                    <a:pt x="5125" y="21600"/>
                    <a:pt x="5308" y="21600"/>
                    <a:pt x="5492" y="21600"/>
                  </a:cubicBezTo>
                  <a:cubicBezTo>
                    <a:pt x="5492" y="21150"/>
                    <a:pt x="5492" y="21150"/>
                    <a:pt x="5675" y="21150"/>
                  </a:cubicBezTo>
                  <a:cubicBezTo>
                    <a:pt x="5858" y="21150"/>
                    <a:pt x="6041" y="21600"/>
                    <a:pt x="6224" y="21600"/>
                  </a:cubicBezTo>
                  <a:cubicBezTo>
                    <a:pt x="6224" y="21600"/>
                    <a:pt x="6224" y="21600"/>
                    <a:pt x="6224" y="21600"/>
                  </a:cubicBezTo>
                  <a:cubicBezTo>
                    <a:pt x="6407" y="21600"/>
                    <a:pt x="6407" y="21600"/>
                    <a:pt x="6407" y="21600"/>
                  </a:cubicBezTo>
                  <a:cubicBezTo>
                    <a:pt x="6590" y="21600"/>
                    <a:pt x="6590" y="21600"/>
                    <a:pt x="6773" y="21600"/>
                  </a:cubicBezTo>
                  <a:cubicBezTo>
                    <a:pt x="6773" y="21600"/>
                    <a:pt x="6773" y="21600"/>
                    <a:pt x="6773" y="21600"/>
                  </a:cubicBezTo>
                  <a:cubicBezTo>
                    <a:pt x="6956" y="21600"/>
                    <a:pt x="6956" y="21600"/>
                    <a:pt x="7139" y="21600"/>
                  </a:cubicBezTo>
                  <a:cubicBezTo>
                    <a:pt x="7139" y="21600"/>
                    <a:pt x="7139" y="21600"/>
                    <a:pt x="7139" y="21600"/>
                  </a:cubicBezTo>
                  <a:cubicBezTo>
                    <a:pt x="7322" y="21600"/>
                    <a:pt x="7322" y="21600"/>
                    <a:pt x="7322" y="21600"/>
                  </a:cubicBezTo>
                  <a:cubicBezTo>
                    <a:pt x="7505" y="21600"/>
                    <a:pt x="7505" y="21600"/>
                    <a:pt x="7505" y="21600"/>
                  </a:cubicBezTo>
                  <a:cubicBezTo>
                    <a:pt x="7688" y="21150"/>
                    <a:pt x="7688" y="21150"/>
                    <a:pt x="7688" y="21150"/>
                  </a:cubicBezTo>
                  <a:cubicBezTo>
                    <a:pt x="7871" y="21150"/>
                    <a:pt x="7871" y="21150"/>
                    <a:pt x="7871" y="21150"/>
                  </a:cubicBezTo>
                  <a:cubicBezTo>
                    <a:pt x="8054" y="21150"/>
                    <a:pt x="8054" y="21150"/>
                    <a:pt x="8054" y="21150"/>
                  </a:cubicBezTo>
                  <a:cubicBezTo>
                    <a:pt x="8237" y="21150"/>
                    <a:pt x="8237" y="21150"/>
                    <a:pt x="8237" y="21150"/>
                  </a:cubicBezTo>
                  <a:cubicBezTo>
                    <a:pt x="8237" y="21150"/>
                    <a:pt x="8237" y="21150"/>
                    <a:pt x="8420" y="21150"/>
                  </a:cubicBezTo>
                  <a:cubicBezTo>
                    <a:pt x="8420" y="21150"/>
                    <a:pt x="8420" y="21150"/>
                    <a:pt x="8420" y="21150"/>
                  </a:cubicBezTo>
                  <a:cubicBezTo>
                    <a:pt x="8420" y="21150"/>
                    <a:pt x="8603" y="21150"/>
                    <a:pt x="8603" y="21150"/>
                  </a:cubicBezTo>
                  <a:cubicBezTo>
                    <a:pt x="8603" y="20700"/>
                    <a:pt x="8603" y="20700"/>
                    <a:pt x="8603" y="20700"/>
                  </a:cubicBezTo>
                  <a:cubicBezTo>
                    <a:pt x="8603" y="20700"/>
                    <a:pt x="8603" y="20700"/>
                    <a:pt x="8603" y="20250"/>
                  </a:cubicBezTo>
                  <a:cubicBezTo>
                    <a:pt x="8603" y="20250"/>
                    <a:pt x="8603" y="20250"/>
                    <a:pt x="8603" y="20250"/>
                  </a:cubicBezTo>
                  <a:cubicBezTo>
                    <a:pt x="8603" y="20250"/>
                    <a:pt x="8603" y="20250"/>
                    <a:pt x="8603" y="19800"/>
                  </a:cubicBezTo>
                  <a:cubicBezTo>
                    <a:pt x="8603" y="19800"/>
                    <a:pt x="8603" y="19800"/>
                    <a:pt x="8603" y="19800"/>
                  </a:cubicBezTo>
                  <a:cubicBezTo>
                    <a:pt x="8603" y="19800"/>
                    <a:pt x="8603" y="19350"/>
                    <a:pt x="8603" y="19350"/>
                  </a:cubicBezTo>
                  <a:cubicBezTo>
                    <a:pt x="8603" y="17550"/>
                    <a:pt x="9336" y="17550"/>
                    <a:pt x="9519" y="17550"/>
                  </a:cubicBezTo>
                  <a:cubicBezTo>
                    <a:pt x="9702" y="17100"/>
                    <a:pt x="9702" y="17100"/>
                    <a:pt x="9885" y="17100"/>
                  </a:cubicBezTo>
                  <a:cubicBezTo>
                    <a:pt x="10068" y="17100"/>
                    <a:pt x="10068" y="16650"/>
                    <a:pt x="10251" y="16650"/>
                  </a:cubicBezTo>
                  <a:cubicBezTo>
                    <a:pt x="10434" y="15750"/>
                    <a:pt x="10800" y="15300"/>
                    <a:pt x="11166" y="15300"/>
                  </a:cubicBezTo>
                  <a:cubicBezTo>
                    <a:pt x="11166" y="15300"/>
                    <a:pt x="11349" y="15300"/>
                    <a:pt x="11532" y="14850"/>
                  </a:cubicBezTo>
                  <a:cubicBezTo>
                    <a:pt x="11715" y="14400"/>
                    <a:pt x="12081" y="13950"/>
                    <a:pt x="12447" y="14400"/>
                  </a:cubicBezTo>
                  <a:cubicBezTo>
                    <a:pt x="12631" y="14400"/>
                    <a:pt x="12814" y="14850"/>
                    <a:pt x="12997" y="15300"/>
                  </a:cubicBezTo>
                  <a:cubicBezTo>
                    <a:pt x="12997" y="15300"/>
                    <a:pt x="13180" y="15750"/>
                    <a:pt x="13363" y="15750"/>
                  </a:cubicBezTo>
                  <a:cubicBezTo>
                    <a:pt x="13363" y="15750"/>
                    <a:pt x="13363" y="15750"/>
                    <a:pt x="13363" y="15750"/>
                  </a:cubicBezTo>
                  <a:cubicBezTo>
                    <a:pt x="13546" y="15300"/>
                    <a:pt x="13729" y="14850"/>
                    <a:pt x="13912" y="14850"/>
                  </a:cubicBezTo>
                  <a:cubicBezTo>
                    <a:pt x="14095" y="14850"/>
                    <a:pt x="14278" y="14850"/>
                    <a:pt x="14644" y="13500"/>
                  </a:cubicBezTo>
                  <a:cubicBezTo>
                    <a:pt x="15193" y="12150"/>
                    <a:pt x="15742" y="11700"/>
                    <a:pt x="16475" y="12150"/>
                  </a:cubicBezTo>
                  <a:cubicBezTo>
                    <a:pt x="16841" y="12150"/>
                    <a:pt x="16841" y="12150"/>
                    <a:pt x="16841" y="12150"/>
                  </a:cubicBezTo>
                  <a:cubicBezTo>
                    <a:pt x="17573" y="12150"/>
                    <a:pt x="17756" y="11250"/>
                    <a:pt x="18122" y="10350"/>
                  </a:cubicBezTo>
                  <a:cubicBezTo>
                    <a:pt x="18305" y="9000"/>
                    <a:pt x="18671" y="8550"/>
                    <a:pt x="19220" y="8550"/>
                  </a:cubicBezTo>
                  <a:cubicBezTo>
                    <a:pt x="19403" y="8100"/>
                    <a:pt x="19586" y="8100"/>
                    <a:pt x="19769" y="7650"/>
                  </a:cubicBezTo>
                  <a:cubicBezTo>
                    <a:pt x="19769" y="7650"/>
                    <a:pt x="19953" y="7650"/>
                    <a:pt x="19953" y="7200"/>
                  </a:cubicBezTo>
                  <a:cubicBezTo>
                    <a:pt x="19953" y="7200"/>
                    <a:pt x="20136" y="7200"/>
                    <a:pt x="20136" y="7200"/>
                  </a:cubicBezTo>
                  <a:cubicBezTo>
                    <a:pt x="20136" y="7200"/>
                    <a:pt x="20136" y="7200"/>
                    <a:pt x="20136" y="7200"/>
                  </a:cubicBezTo>
                  <a:cubicBezTo>
                    <a:pt x="20319" y="6750"/>
                    <a:pt x="20319" y="6750"/>
                    <a:pt x="20319" y="6750"/>
                  </a:cubicBezTo>
                  <a:cubicBezTo>
                    <a:pt x="20319" y="6750"/>
                    <a:pt x="20502" y="6750"/>
                    <a:pt x="20502" y="6750"/>
                  </a:cubicBezTo>
                  <a:cubicBezTo>
                    <a:pt x="20502" y="6750"/>
                    <a:pt x="20502" y="6300"/>
                    <a:pt x="20685" y="6300"/>
                  </a:cubicBezTo>
                  <a:cubicBezTo>
                    <a:pt x="20685" y="6300"/>
                    <a:pt x="20685" y="6300"/>
                    <a:pt x="20685" y="6300"/>
                  </a:cubicBezTo>
                  <a:cubicBezTo>
                    <a:pt x="20685" y="6300"/>
                    <a:pt x="20868" y="6300"/>
                    <a:pt x="20868" y="6300"/>
                  </a:cubicBezTo>
                  <a:cubicBezTo>
                    <a:pt x="20868" y="6300"/>
                    <a:pt x="20868" y="6300"/>
                    <a:pt x="20868" y="6300"/>
                  </a:cubicBezTo>
                  <a:cubicBezTo>
                    <a:pt x="21234" y="5850"/>
                    <a:pt x="21417" y="5400"/>
                    <a:pt x="21600" y="5400"/>
                  </a:cubicBezTo>
                  <a:cubicBezTo>
                    <a:pt x="21600" y="5400"/>
                    <a:pt x="21600" y="5400"/>
                    <a:pt x="21600" y="540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D020F107-F66B-4FB6-833A-21956FF10621}"/>
                </a:ext>
              </a:extLst>
            </p:cNvPr>
            <p:cNvSpPr/>
            <p:nvPr/>
          </p:nvSpPr>
          <p:spPr>
            <a:xfrm>
              <a:off x="5432706" y="4250000"/>
              <a:ext cx="84578" cy="7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2" y="6480"/>
                  </a:moveTo>
                  <a:cubicBezTo>
                    <a:pt x="982" y="6480"/>
                    <a:pt x="982" y="6480"/>
                    <a:pt x="982" y="6480"/>
                  </a:cubicBezTo>
                  <a:cubicBezTo>
                    <a:pt x="982" y="7560"/>
                    <a:pt x="982" y="7560"/>
                    <a:pt x="982" y="8640"/>
                  </a:cubicBezTo>
                  <a:cubicBezTo>
                    <a:pt x="982" y="8640"/>
                    <a:pt x="982" y="8640"/>
                    <a:pt x="982" y="8640"/>
                  </a:cubicBezTo>
                  <a:cubicBezTo>
                    <a:pt x="1964" y="9720"/>
                    <a:pt x="2945" y="11880"/>
                    <a:pt x="4909" y="14040"/>
                  </a:cubicBezTo>
                  <a:cubicBezTo>
                    <a:pt x="5891" y="14040"/>
                    <a:pt x="5891" y="15120"/>
                    <a:pt x="6873" y="15120"/>
                  </a:cubicBezTo>
                  <a:cubicBezTo>
                    <a:pt x="7855" y="15120"/>
                    <a:pt x="7855" y="16200"/>
                    <a:pt x="7855" y="16200"/>
                  </a:cubicBezTo>
                  <a:cubicBezTo>
                    <a:pt x="8836" y="16200"/>
                    <a:pt x="8836" y="16200"/>
                    <a:pt x="8836" y="16200"/>
                  </a:cubicBezTo>
                  <a:cubicBezTo>
                    <a:pt x="8836" y="17280"/>
                    <a:pt x="8836" y="17280"/>
                    <a:pt x="8836" y="18360"/>
                  </a:cubicBezTo>
                  <a:cubicBezTo>
                    <a:pt x="8836" y="18360"/>
                    <a:pt x="8836" y="18360"/>
                    <a:pt x="8836" y="18360"/>
                  </a:cubicBezTo>
                  <a:cubicBezTo>
                    <a:pt x="9818" y="18360"/>
                    <a:pt x="9818" y="19440"/>
                    <a:pt x="9818" y="19440"/>
                  </a:cubicBezTo>
                  <a:cubicBezTo>
                    <a:pt x="9818" y="19440"/>
                    <a:pt x="9818" y="19440"/>
                    <a:pt x="9818" y="20520"/>
                  </a:cubicBezTo>
                  <a:cubicBezTo>
                    <a:pt x="9818" y="20520"/>
                    <a:pt x="9818" y="21600"/>
                    <a:pt x="9818" y="21600"/>
                  </a:cubicBezTo>
                  <a:cubicBezTo>
                    <a:pt x="9818" y="21600"/>
                    <a:pt x="9818" y="21600"/>
                    <a:pt x="9818" y="21600"/>
                  </a:cubicBezTo>
                  <a:cubicBezTo>
                    <a:pt x="9818" y="21600"/>
                    <a:pt x="9818" y="21600"/>
                    <a:pt x="9818" y="21600"/>
                  </a:cubicBezTo>
                  <a:cubicBezTo>
                    <a:pt x="9818" y="21600"/>
                    <a:pt x="9818" y="21600"/>
                    <a:pt x="10800" y="21600"/>
                  </a:cubicBezTo>
                  <a:cubicBezTo>
                    <a:pt x="10800" y="21600"/>
                    <a:pt x="10800" y="21600"/>
                    <a:pt x="10800" y="21600"/>
                  </a:cubicBezTo>
                  <a:cubicBezTo>
                    <a:pt x="10800" y="21600"/>
                    <a:pt x="11782" y="21600"/>
                    <a:pt x="11782" y="21600"/>
                  </a:cubicBezTo>
                  <a:cubicBezTo>
                    <a:pt x="13745" y="20520"/>
                    <a:pt x="20618" y="11880"/>
                    <a:pt x="21600" y="8640"/>
                  </a:cubicBezTo>
                  <a:cubicBezTo>
                    <a:pt x="20618" y="6480"/>
                    <a:pt x="13745" y="0"/>
                    <a:pt x="9818" y="0"/>
                  </a:cubicBezTo>
                  <a:cubicBezTo>
                    <a:pt x="9818" y="0"/>
                    <a:pt x="9818" y="0"/>
                    <a:pt x="9818" y="0"/>
                  </a:cubicBezTo>
                  <a:cubicBezTo>
                    <a:pt x="9818" y="0"/>
                    <a:pt x="8836" y="0"/>
                    <a:pt x="8836" y="0"/>
                  </a:cubicBezTo>
                  <a:cubicBezTo>
                    <a:pt x="8836" y="0"/>
                    <a:pt x="8836" y="0"/>
                    <a:pt x="7855" y="0"/>
                  </a:cubicBezTo>
                  <a:cubicBezTo>
                    <a:pt x="7855" y="0"/>
                    <a:pt x="7855" y="0"/>
                    <a:pt x="6873" y="0"/>
                  </a:cubicBezTo>
                  <a:cubicBezTo>
                    <a:pt x="6873" y="0"/>
                    <a:pt x="6873" y="0"/>
                    <a:pt x="6873" y="0"/>
                  </a:cubicBezTo>
                  <a:cubicBezTo>
                    <a:pt x="5891" y="1080"/>
                    <a:pt x="5891" y="1080"/>
                    <a:pt x="5891" y="1080"/>
                  </a:cubicBezTo>
                  <a:cubicBezTo>
                    <a:pt x="4909" y="1080"/>
                    <a:pt x="4909" y="1080"/>
                    <a:pt x="4909" y="1080"/>
                  </a:cubicBezTo>
                  <a:cubicBezTo>
                    <a:pt x="4909" y="1080"/>
                    <a:pt x="3927" y="1080"/>
                    <a:pt x="3927" y="2160"/>
                  </a:cubicBezTo>
                  <a:cubicBezTo>
                    <a:pt x="3927" y="2160"/>
                    <a:pt x="3927" y="2160"/>
                    <a:pt x="2945" y="2160"/>
                  </a:cubicBezTo>
                  <a:cubicBezTo>
                    <a:pt x="2945" y="2160"/>
                    <a:pt x="2945" y="2160"/>
                    <a:pt x="2945" y="2160"/>
                  </a:cubicBezTo>
                  <a:cubicBezTo>
                    <a:pt x="1964" y="3240"/>
                    <a:pt x="1964" y="3240"/>
                    <a:pt x="1964" y="3240"/>
                  </a:cubicBezTo>
                  <a:cubicBezTo>
                    <a:pt x="1964" y="3240"/>
                    <a:pt x="1964" y="3240"/>
                    <a:pt x="982" y="3240"/>
                  </a:cubicBezTo>
                  <a:cubicBezTo>
                    <a:pt x="982" y="3240"/>
                    <a:pt x="982" y="4320"/>
                    <a:pt x="982" y="4320"/>
                  </a:cubicBezTo>
                  <a:cubicBezTo>
                    <a:pt x="982" y="4320"/>
                    <a:pt x="0" y="4320"/>
                    <a:pt x="0" y="4320"/>
                  </a:cubicBezTo>
                  <a:cubicBezTo>
                    <a:pt x="0" y="4320"/>
                    <a:pt x="0" y="5400"/>
                    <a:pt x="0" y="5400"/>
                  </a:cubicBezTo>
                  <a:cubicBezTo>
                    <a:pt x="0" y="5400"/>
                    <a:pt x="0" y="5400"/>
                    <a:pt x="0" y="5400"/>
                  </a:cubicBezTo>
                  <a:cubicBezTo>
                    <a:pt x="0" y="5400"/>
                    <a:pt x="0" y="5400"/>
                    <a:pt x="0" y="5400"/>
                  </a:cubicBezTo>
                  <a:cubicBezTo>
                    <a:pt x="0" y="5400"/>
                    <a:pt x="982" y="6480"/>
                    <a:pt x="982" y="648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5A487887-DFD7-43CE-A84C-4F55CDE85723}"/>
                </a:ext>
              </a:extLst>
            </p:cNvPr>
            <p:cNvSpPr/>
            <p:nvPr/>
          </p:nvSpPr>
          <p:spPr>
            <a:xfrm>
              <a:off x="7391911" y="3888518"/>
              <a:ext cx="265321" cy="2618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43" y="14612"/>
                  </a:moveTo>
                  <a:cubicBezTo>
                    <a:pt x="4696" y="15882"/>
                    <a:pt x="3130" y="17153"/>
                    <a:pt x="2191" y="18424"/>
                  </a:cubicBezTo>
                  <a:cubicBezTo>
                    <a:pt x="1878" y="18424"/>
                    <a:pt x="1565" y="18741"/>
                    <a:pt x="1252" y="19059"/>
                  </a:cubicBezTo>
                  <a:cubicBezTo>
                    <a:pt x="1252" y="19376"/>
                    <a:pt x="1252" y="19376"/>
                    <a:pt x="1252" y="19376"/>
                  </a:cubicBezTo>
                  <a:cubicBezTo>
                    <a:pt x="1252" y="19376"/>
                    <a:pt x="1252" y="19376"/>
                    <a:pt x="1565" y="19694"/>
                  </a:cubicBezTo>
                  <a:cubicBezTo>
                    <a:pt x="1565" y="19694"/>
                    <a:pt x="2191" y="20329"/>
                    <a:pt x="2191" y="20965"/>
                  </a:cubicBezTo>
                  <a:cubicBezTo>
                    <a:pt x="2191" y="21282"/>
                    <a:pt x="2504" y="21600"/>
                    <a:pt x="2817" y="21600"/>
                  </a:cubicBezTo>
                  <a:cubicBezTo>
                    <a:pt x="2817" y="21600"/>
                    <a:pt x="2817" y="21600"/>
                    <a:pt x="2817" y="21600"/>
                  </a:cubicBezTo>
                  <a:cubicBezTo>
                    <a:pt x="3130" y="20647"/>
                    <a:pt x="3757" y="20647"/>
                    <a:pt x="4383" y="20647"/>
                  </a:cubicBezTo>
                  <a:cubicBezTo>
                    <a:pt x="4696" y="20647"/>
                    <a:pt x="5009" y="20647"/>
                    <a:pt x="5009" y="20647"/>
                  </a:cubicBezTo>
                  <a:cubicBezTo>
                    <a:pt x="5635" y="20647"/>
                    <a:pt x="6574" y="20647"/>
                    <a:pt x="6887" y="20965"/>
                  </a:cubicBezTo>
                  <a:cubicBezTo>
                    <a:pt x="6887" y="20965"/>
                    <a:pt x="6887" y="20965"/>
                    <a:pt x="6887" y="20965"/>
                  </a:cubicBezTo>
                  <a:cubicBezTo>
                    <a:pt x="7200" y="20647"/>
                    <a:pt x="7513" y="20329"/>
                    <a:pt x="7826" y="20329"/>
                  </a:cubicBezTo>
                  <a:cubicBezTo>
                    <a:pt x="8139" y="20012"/>
                    <a:pt x="8452" y="19694"/>
                    <a:pt x="8452" y="19694"/>
                  </a:cubicBezTo>
                  <a:cubicBezTo>
                    <a:pt x="9078" y="19059"/>
                    <a:pt x="10330" y="18741"/>
                    <a:pt x="12209" y="18741"/>
                  </a:cubicBezTo>
                  <a:cubicBezTo>
                    <a:pt x="12209" y="18741"/>
                    <a:pt x="12522" y="18741"/>
                    <a:pt x="12522" y="18741"/>
                  </a:cubicBezTo>
                  <a:cubicBezTo>
                    <a:pt x="12522" y="18741"/>
                    <a:pt x="12522" y="18741"/>
                    <a:pt x="12835" y="18741"/>
                  </a:cubicBezTo>
                  <a:cubicBezTo>
                    <a:pt x="12835" y="18741"/>
                    <a:pt x="12835" y="18741"/>
                    <a:pt x="12835" y="18741"/>
                  </a:cubicBezTo>
                  <a:cubicBezTo>
                    <a:pt x="13148" y="18741"/>
                    <a:pt x="13148" y="18741"/>
                    <a:pt x="13148" y="18741"/>
                  </a:cubicBezTo>
                  <a:cubicBezTo>
                    <a:pt x="11896" y="17471"/>
                    <a:pt x="10957" y="16518"/>
                    <a:pt x="10643" y="16200"/>
                  </a:cubicBezTo>
                  <a:cubicBezTo>
                    <a:pt x="10017" y="15882"/>
                    <a:pt x="9391" y="15247"/>
                    <a:pt x="9704" y="14294"/>
                  </a:cubicBezTo>
                  <a:cubicBezTo>
                    <a:pt x="9704" y="13024"/>
                    <a:pt x="10643" y="12071"/>
                    <a:pt x="11583" y="12071"/>
                  </a:cubicBezTo>
                  <a:cubicBezTo>
                    <a:pt x="12522" y="11753"/>
                    <a:pt x="14713" y="10165"/>
                    <a:pt x="15965" y="9212"/>
                  </a:cubicBezTo>
                  <a:cubicBezTo>
                    <a:pt x="16904" y="8894"/>
                    <a:pt x="17217" y="8259"/>
                    <a:pt x="17843" y="8259"/>
                  </a:cubicBezTo>
                  <a:cubicBezTo>
                    <a:pt x="17843" y="7941"/>
                    <a:pt x="18157" y="7624"/>
                    <a:pt x="18157" y="6671"/>
                  </a:cubicBezTo>
                  <a:cubicBezTo>
                    <a:pt x="18157" y="6035"/>
                    <a:pt x="18157" y="5082"/>
                    <a:pt x="18783" y="4129"/>
                  </a:cubicBezTo>
                  <a:cubicBezTo>
                    <a:pt x="19096" y="3494"/>
                    <a:pt x="20348" y="2224"/>
                    <a:pt x="21600" y="1271"/>
                  </a:cubicBezTo>
                  <a:cubicBezTo>
                    <a:pt x="21600" y="1271"/>
                    <a:pt x="21600" y="953"/>
                    <a:pt x="21600" y="953"/>
                  </a:cubicBezTo>
                  <a:cubicBezTo>
                    <a:pt x="20974" y="953"/>
                    <a:pt x="20348" y="635"/>
                    <a:pt x="20035" y="318"/>
                  </a:cubicBezTo>
                  <a:cubicBezTo>
                    <a:pt x="19722" y="0"/>
                    <a:pt x="19409" y="0"/>
                    <a:pt x="19409" y="0"/>
                  </a:cubicBezTo>
                  <a:cubicBezTo>
                    <a:pt x="19096" y="0"/>
                    <a:pt x="19096" y="635"/>
                    <a:pt x="18783" y="953"/>
                  </a:cubicBezTo>
                  <a:cubicBezTo>
                    <a:pt x="18470" y="1588"/>
                    <a:pt x="18157" y="2541"/>
                    <a:pt x="17217" y="2541"/>
                  </a:cubicBezTo>
                  <a:cubicBezTo>
                    <a:pt x="17217" y="2541"/>
                    <a:pt x="16904" y="2859"/>
                    <a:pt x="16591" y="3176"/>
                  </a:cubicBezTo>
                  <a:cubicBezTo>
                    <a:pt x="16278" y="3494"/>
                    <a:pt x="15965" y="4447"/>
                    <a:pt x="14713" y="4447"/>
                  </a:cubicBezTo>
                  <a:cubicBezTo>
                    <a:pt x="14713" y="4447"/>
                    <a:pt x="14713" y="4447"/>
                    <a:pt x="14713" y="4447"/>
                  </a:cubicBezTo>
                  <a:cubicBezTo>
                    <a:pt x="14400" y="4447"/>
                    <a:pt x="14087" y="4765"/>
                    <a:pt x="13774" y="4765"/>
                  </a:cubicBezTo>
                  <a:cubicBezTo>
                    <a:pt x="13774" y="4765"/>
                    <a:pt x="13774" y="4765"/>
                    <a:pt x="13774" y="5082"/>
                  </a:cubicBezTo>
                  <a:cubicBezTo>
                    <a:pt x="14087" y="5082"/>
                    <a:pt x="14400" y="5718"/>
                    <a:pt x="14087" y="6035"/>
                  </a:cubicBezTo>
                  <a:cubicBezTo>
                    <a:pt x="13774" y="6671"/>
                    <a:pt x="13148" y="6671"/>
                    <a:pt x="12835" y="6671"/>
                  </a:cubicBezTo>
                  <a:cubicBezTo>
                    <a:pt x="12522" y="6671"/>
                    <a:pt x="12209" y="6671"/>
                    <a:pt x="11896" y="6671"/>
                  </a:cubicBezTo>
                  <a:cubicBezTo>
                    <a:pt x="11583" y="6671"/>
                    <a:pt x="11270" y="6671"/>
                    <a:pt x="10957" y="6671"/>
                  </a:cubicBezTo>
                  <a:cubicBezTo>
                    <a:pt x="10017" y="6671"/>
                    <a:pt x="9704" y="6353"/>
                    <a:pt x="9391" y="6035"/>
                  </a:cubicBezTo>
                  <a:cubicBezTo>
                    <a:pt x="9078" y="5718"/>
                    <a:pt x="9078" y="5718"/>
                    <a:pt x="8765" y="5718"/>
                  </a:cubicBezTo>
                  <a:cubicBezTo>
                    <a:pt x="8452" y="5718"/>
                    <a:pt x="7826" y="6671"/>
                    <a:pt x="7513" y="6988"/>
                  </a:cubicBezTo>
                  <a:cubicBezTo>
                    <a:pt x="7513" y="7306"/>
                    <a:pt x="7200" y="7624"/>
                    <a:pt x="7200" y="7941"/>
                  </a:cubicBezTo>
                  <a:cubicBezTo>
                    <a:pt x="6574" y="8894"/>
                    <a:pt x="4070" y="10165"/>
                    <a:pt x="1252" y="11435"/>
                  </a:cubicBezTo>
                  <a:cubicBezTo>
                    <a:pt x="939" y="11435"/>
                    <a:pt x="626" y="11753"/>
                    <a:pt x="313" y="11753"/>
                  </a:cubicBezTo>
                  <a:cubicBezTo>
                    <a:pt x="313" y="11753"/>
                    <a:pt x="313" y="11753"/>
                    <a:pt x="313" y="11753"/>
                  </a:cubicBezTo>
                  <a:cubicBezTo>
                    <a:pt x="313" y="11753"/>
                    <a:pt x="313" y="11753"/>
                    <a:pt x="313" y="11753"/>
                  </a:cubicBezTo>
                  <a:cubicBezTo>
                    <a:pt x="313" y="11753"/>
                    <a:pt x="0" y="11753"/>
                    <a:pt x="0" y="12071"/>
                  </a:cubicBezTo>
                  <a:cubicBezTo>
                    <a:pt x="0" y="12071"/>
                    <a:pt x="0" y="12071"/>
                    <a:pt x="0" y="12071"/>
                  </a:cubicBezTo>
                  <a:cubicBezTo>
                    <a:pt x="0" y="12071"/>
                    <a:pt x="0" y="12071"/>
                    <a:pt x="0" y="12071"/>
                  </a:cubicBezTo>
                  <a:cubicBezTo>
                    <a:pt x="0" y="12071"/>
                    <a:pt x="0" y="12071"/>
                    <a:pt x="0" y="12071"/>
                  </a:cubicBezTo>
                  <a:cubicBezTo>
                    <a:pt x="0" y="12071"/>
                    <a:pt x="0" y="12071"/>
                    <a:pt x="0" y="12388"/>
                  </a:cubicBezTo>
                  <a:cubicBezTo>
                    <a:pt x="0" y="12388"/>
                    <a:pt x="0" y="12388"/>
                    <a:pt x="0" y="12388"/>
                  </a:cubicBezTo>
                  <a:cubicBezTo>
                    <a:pt x="1565" y="12706"/>
                    <a:pt x="2817" y="13659"/>
                    <a:pt x="3443" y="14612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980535DE-5C2F-47B7-9B61-AC0D8FAD929C}"/>
                </a:ext>
              </a:extLst>
            </p:cNvPr>
            <p:cNvSpPr/>
            <p:nvPr/>
          </p:nvSpPr>
          <p:spPr>
            <a:xfrm>
              <a:off x="6007375" y="4612640"/>
              <a:ext cx="342948" cy="7808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58" y="9847"/>
                  </a:moveTo>
                  <a:cubicBezTo>
                    <a:pt x="20144" y="9741"/>
                    <a:pt x="20144" y="9741"/>
                    <a:pt x="20144" y="9741"/>
                  </a:cubicBezTo>
                  <a:cubicBezTo>
                    <a:pt x="20144" y="9741"/>
                    <a:pt x="20387" y="9741"/>
                    <a:pt x="20387" y="9741"/>
                  </a:cubicBezTo>
                  <a:cubicBezTo>
                    <a:pt x="20629" y="9635"/>
                    <a:pt x="20629" y="9635"/>
                    <a:pt x="20629" y="9635"/>
                  </a:cubicBezTo>
                  <a:cubicBezTo>
                    <a:pt x="20629" y="9635"/>
                    <a:pt x="20629" y="9635"/>
                    <a:pt x="20629" y="9635"/>
                  </a:cubicBezTo>
                  <a:cubicBezTo>
                    <a:pt x="20629" y="9635"/>
                    <a:pt x="20872" y="9635"/>
                    <a:pt x="20872" y="9529"/>
                  </a:cubicBezTo>
                  <a:cubicBezTo>
                    <a:pt x="20872" y="9529"/>
                    <a:pt x="20872" y="9529"/>
                    <a:pt x="20872" y="9529"/>
                  </a:cubicBezTo>
                  <a:cubicBezTo>
                    <a:pt x="20872" y="9529"/>
                    <a:pt x="20872" y="9529"/>
                    <a:pt x="20872" y="9424"/>
                  </a:cubicBezTo>
                  <a:cubicBezTo>
                    <a:pt x="20872" y="9424"/>
                    <a:pt x="21115" y="9424"/>
                    <a:pt x="21115" y="9424"/>
                  </a:cubicBezTo>
                  <a:cubicBezTo>
                    <a:pt x="21115" y="9318"/>
                    <a:pt x="21115" y="9318"/>
                    <a:pt x="21115" y="9318"/>
                  </a:cubicBezTo>
                  <a:cubicBezTo>
                    <a:pt x="21115" y="9212"/>
                    <a:pt x="21115" y="9212"/>
                    <a:pt x="21115" y="9212"/>
                  </a:cubicBezTo>
                  <a:cubicBezTo>
                    <a:pt x="21115" y="9212"/>
                    <a:pt x="21357" y="9106"/>
                    <a:pt x="21357" y="9106"/>
                  </a:cubicBezTo>
                  <a:cubicBezTo>
                    <a:pt x="21357" y="9106"/>
                    <a:pt x="21357" y="9106"/>
                    <a:pt x="21357" y="9000"/>
                  </a:cubicBezTo>
                  <a:cubicBezTo>
                    <a:pt x="21357" y="9000"/>
                    <a:pt x="21600" y="9000"/>
                    <a:pt x="21600" y="9000"/>
                  </a:cubicBezTo>
                  <a:cubicBezTo>
                    <a:pt x="21600" y="8894"/>
                    <a:pt x="21600" y="8894"/>
                    <a:pt x="21600" y="8894"/>
                  </a:cubicBezTo>
                  <a:cubicBezTo>
                    <a:pt x="21600" y="8894"/>
                    <a:pt x="21357" y="8894"/>
                    <a:pt x="21357" y="9000"/>
                  </a:cubicBezTo>
                  <a:cubicBezTo>
                    <a:pt x="21357" y="9000"/>
                    <a:pt x="21115" y="9000"/>
                    <a:pt x="21115" y="9000"/>
                  </a:cubicBezTo>
                  <a:cubicBezTo>
                    <a:pt x="21115" y="9000"/>
                    <a:pt x="20872" y="9000"/>
                    <a:pt x="20629" y="9000"/>
                  </a:cubicBezTo>
                  <a:cubicBezTo>
                    <a:pt x="20629" y="9000"/>
                    <a:pt x="20629" y="9000"/>
                    <a:pt x="20629" y="9000"/>
                  </a:cubicBezTo>
                  <a:cubicBezTo>
                    <a:pt x="20387" y="9000"/>
                    <a:pt x="20387" y="8894"/>
                    <a:pt x="20144" y="8894"/>
                  </a:cubicBezTo>
                  <a:cubicBezTo>
                    <a:pt x="20144" y="8894"/>
                    <a:pt x="20144" y="8894"/>
                    <a:pt x="20144" y="8894"/>
                  </a:cubicBezTo>
                  <a:cubicBezTo>
                    <a:pt x="19901" y="8894"/>
                    <a:pt x="19901" y="8788"/>
                    <a:pt x="19658" y="8788"/>
                  </a:cubicBezTo>
                  <a:cubicBezTo>
                    <a:pt x="19416" y="8682"/>
                    <a:pt x="19416" y="8471"/>
                    <a:pt x="19416" y="8259"/>
                  </a:cubicBezTo>
                  <a:cubicBezTo>
                    <a:pt x="19416" y="8153"/>
                    <a:pt x="18688" y="8153"/>
                    <a:pt x="18445" y="8153"/>
                  </a:cubicBezTo>
                  <a:cubicBezTo>
                    <a:pt x="18202" y="8153"/>
                    <a:pt x="17960" y="8153"/>
                    <a:pt x="17717" y="8047"/>
                  </a:cubicBezTo>
                  <a:cubicBezTo>
                    <a:pt x="17474" y="7835"/>
                    <a:pt x="17717" y="7518"/>
                    <a:pt x="17960" y="7200"/>
                  </a:cubicBezTo>
                  <a:cubicBezTo>
                    <a:pt x="17960" y="7094"/>
                    <a:pt x="17960" y="7094"/>
                    <a:pt x="17960" y="7094"/>
                  </a:cubicBezTo>
                  <a:cubicBezTo>
                    <a:pt x="17960" y="7094"/>
                    <a:pt x="17960" y="6988"/>
                    <a:pt x="17960" y="6988"/>
                  </a:cubicBezTo>
                  <a:cubicBezTo>
                    <a:pt x="17960" y="6882"/>
                    <a:pt x="17717" y="6882"/>
                    <a:pt x="17474" y="6882"/>
                  </a:cubicBezTo>
                  <a:cubicBezTo>
                    <a:pt x="16989" y="6882"/>
                    <a:pt x="16503" y="6776"/>
                    <a:pt x="16261" y="6459"/>
                  </a:cubicBezTo>
                  <a:cubicBezTo>
                    <a:pt x="16018" y="6247"/>
                    <a:pt x="15775" y="5929"/>
                    <a:pt x="16018" y="5718"/>
                  </a:cubicBezTo>
                  <a:cubicBezTo>
                    <a:pt x="15775" y="5612"/>
                    <a:pt x="15533" y="5612"/>
                    <a:pt x="15047" y="5612"/>
                  </a:cubicBezTo>
                  <a:cubicBezTo>
                    <a:pt x="14804" y="5612"/>
                    <a:pt x="14319" y="5612"/>
                    <a:pt x="14319" y="5612"/>
                  </a:cubicBezTo>
                  <a:cubicBezTo>
                    <a:pt x="13834" y="5718"/>
                    <a:pt x="13591" y="5718"/>
                    <a:pt x="13348" y="5612"/>
                  </a:cubicBezTo>
                  <a:cubicBezTo>
                    <a:pt x="13106" y="5506"/>
                    <a:pt x="13106" y="5400"/>
                    <a:pt x="13106" y="5188"/>
                  </a:cubicBezTo>
                  <a:cubicBezTo>
                    <a:pt x="13106" y="5082"/>
                    <a:pt x="13106" y="4976"/>
                    <a:pt x="13106" y="4976"/>
                  </a:cubicBezTo>
                  <a:cubicBezTo>
                    <a:pt x="12620" y="4447"/>
                    <a:pt x="14804" y="3388"/>
                    <a:pt x="15533" y="3071"/>
                  </a:cubicBezTo>
                  <a:cubicBezTo>
                    <a:pt x="16261" y="2753"/>
                    <a:pt x="16018" y="2329"/>
                    <a:pt x="16018" y="1906"/>
                  </a:cubicBezTo>
                  <a:cubicBezTo>
                    <a:pt x="16018" y="1800"/>
                    <a:pt x="16018" y="1588"/>
                    <a:pt x="16018" y="1482"/>
                  </a:cubicBezTo>
                  <a:cubicBezTo>
                    <a:pt x="16018" y="1059"/>
                    <a:pt x="15775" y="1059"/>
                    <a:pt x="15290" y="1059"/>
                  </a:cubicBezTo>
                  <a:cubicBezTo>
                    <a:pt x="14319" y="1059"/>
                    <a:pt x="14319" y="529"/>
                    <a:pt x="14319" y="212"/>
                  </a:cubicBezTo>
                  <a:cubicBezTo>
                    <a:pt x="14319" y="106"/>
                    <a:pt x="13834" y="0"/>
                    <a:pt x="13591" y="0"/>
                  </a:cubicBezTo>
                  <a:cubicBezTo>
                    <a:pt x="13348" y="0"/>
                    <a:pt x="13348" y="0"/>
                    <a:pt x="13348" y="106"/>
                  </a:cubicBezTo>
                  <a:cubicBezTo>
                    <a:pt x="13106" y="106"/>
                    <a:pt x="13106" y="106"/>
                    <a:pt x="13106" y="106"/>
                  </a:cubicBezTo>
                  <a:cubicBezTo>
                    <a:pt x="13106" y="106"/>
                    <a:pt x="13106" y="106"/>
                    <a:pt x="13106" y="106"/>
                  </a:cubicBezTo>
                  <a:cubicBezTo>
                    <a:pt x="13106" y="106"/>
                    <a:pt x="13106" y="106"/>
                    <a:pt x="12863" y="106"/>
                  </a:cubicBezTo>
                  <a:cubicBezTo>
                    <a:pt x="12863" y="212"/>
                    <a:pt x="12863" y="212"/>
                    <a:pt x="12863" y="318"/>
                  </a:cubicBezTo>
                  <a:cubicBezTo>
                    <a:pt x="12863" y="318"/>
                    <a:pt x="12863" y="318"/>
                    <a:pt x="12863" y="318"/>
                  </a:cubicBezTo>
                  <a:cubicBezTo>
                    <a:pt x="12863" y="318"/>
                    <a:pt x="12863" y="424"/>
                    <a:pt x="12620" y="424"/>
                  </a:cubicBezTo>
                  <a:cubicBezTo>
                    <a:pt x="12620" y="424"/>
                    <a:pt x="12620" y="424"/>
                    <a:pt x="12620" y="529"/>
                  </a:cubicBezTo>
                  <a:cubicBezTo>
                    <a:pt x="12620" y="529"/>
                    <a:pt x="12620" y="635"/>
                    <a:pt x="12378" y="635"/>
                  </a:cubicBezTo>
                  <a:cubicBezTo>
                    <a:pt x="12378" y="635"/>
                    <a:pt x="12378" y="635"/>
                    <a:pt x="12378" y="635"/>
                  </a:cubicBezTo>
                  <a:cubicBezTo>
                    <a:pt x="12378" y="741"/>
                    <a:pt x="12135" y="741"/>
                    <a:pt x="12135" y="741"/>
                  </a:cubicBezTo>
                  <a:cubicBezTo>
                    <a:pt x="12135" y="741"/>
                    <a:pt x="12135" y="953"/>
                    <a:pt x="12620" y="1271"/>
                  </a:cubicBezTo>
                  <a:cubicBezTo>
                    <a:pt x="12863" y="1376"/>
                    <a:pt x="12863" y="1588"/>
                    <a:pt x="12620" y="1694"/>
                  </a:cubicBezTo>
                  <a:cubicBezTo>
                    <a:pt x="12620" y="1694"/>
                    <a:pt x="12378" y="1800"/>
                    <a:pt x="11892" y="1800"/>
                  </a:cubicBezTo>
                  <a:cubicBezTo>
                    <a:pt x="11649" y="1800"/>
                    <a:pt x="10921" y="1694"/>
                    <a:pt x="10436" y="1482"/>
                  </a:cubicBezTo>
                  <a:cubicBezTo>
                    <a:pt x="10193" y="1588"/>
                    <a:pt x="9708" y="1694"/>
                    <a:pt x="8980" y="1906"/>
                  </a:cubicBezTo>
                  <a:cubicBezTo>
                    <a:pt x="8737" y="2012"/>
                    <a:pt x="8494" y="2118"/>
                    <a:pt x="8252" y="2118"/>
                  </a:cubicBezTo>
                  <a:cubicBezTo>
                    <a:pt x="7766" y="2329"/>
                    <a:pt x="7281" y="2435"/>
                    <a:pt x="7281" y="2753"/>
                  </a:cubicBezTo>
                  <a:cubicBezTo>
                    <a:pt x="7281" y="3071"/>
                    <a:pt x="7038" y="3282"/>
                    <a:pt x="6796" y="3494"/>
                  </a:cubicBezTo>
                  <a:cubicBezTo>
                    <a:pt x="6553" y="3812"/>
                    <a:pt x="6553" y="4024"/>
                    <a:pt x="6553" y="4129"/>
                  </a:cubicBezTo>
                  <a:cubicBezTo>
                    <a:pt x="6796" y="4447"/>
                    <a:pt x="6310" y="4871"/>
                    <a:pt x="5825" y="5188"/>
                  </a:cubicBezTo>
                  <a:cubicBezTo>
                    <a:pt x="5825" y="5400"/>
                    <a:pt x="5582" y="5612"/>
                    <a:pt x="5582" y="5612"/>
                  </a:cubicBezTo>
                  <a:cubicBezTo>
                    <a:pt x="5582" y="5718"/>
                    <a:pt x="5582" y="5824"/>
                    <a:pt x="5339" y="5824"/>
                  </a:cubicBezTo>
                  <a:cubicBezTo>
                    <a:pt x="5339" y="5929"/>
                    <a:pt x="4854" y="5929"/>
                    <a:pt x="4854" y="5929"/>
                  </a:cubicBezTo>
                  <a:cubicBezTo>
                    <a:pt x="4369" y="5929"/>
                    <a:pt x="3883" y="5929"/>
                    <a:pt x="3398" y="5824"/>
                  </a:cubicBezTo>
                  <a:cubicBezTo>
                    <a:pt x="3398" y="5824"/>
                    <a:pt x="3398" y="5824"/>
                    <a:pt x="3155" y="5824"/>
                  </a:cubicBezTo>
                  <a:cubicBezTo>
                    <a:pt x="3155" y="5929"/>
                    <a:pt x="3155" y="6035"/>
                    <a:pt x="3155" y="6035"/>
                  </a:cubicBezTo>
                  <a:cubicBezTo>
                    <a:pt x="3155" y="6353"/>
                    <a:pt x="3155" y="6671"/>
                    <a:pt x="2912" y="6882"/>
                  </a:cubicBezTo>
                  <a:cubicBezTo>
                    <a:pt x="2670" y="6988"/>
                    <a:pt x="2670" y="7306"/>
                    <a:pt x="2670" y="7412"/>
                  </a:cubicBezTo>
                  <a:cubicBezTo>
                    <a:pt x="2670" y="7518"/>
                    <a:pt x="2670" y="7518"/>
                    <a:pt x="2670" y="7624"/>
                  </a:cubicBezTo>
                  <a:cubicBezTo>
                    <a:pt x="2670" y="7624"/>
                    <a:pt x="2670" y="7624"/>
                    <a:pt x="2670" y="7624"/>
                  </a:cubicBezTo>
                  <a:cubicBezTo>
                    <a:pt x="2670" y="7624"/>
                    <a:pt x="2427" y="7729"/>
                    <a:pt x="2427" y="7729"/>
                  </a:cubicBezTo>
                  <a:cubicBezTo>
                    <a:pt x="2427" y="7729"/>
                    <a:pt x="2427" y="7729"/>
                    <a:pt x="2427" y="7835"/>
                  </a:cubicBezTo>
                  <a:cubicBezTo>
                    <a:pt x="2427" y="7835"/>
                    <a:pt x="2427" y="7835"/>
                    <a:pt x="2427" y="7835"/>
                  </a:cubicBezTo>
                  <a:cubicBezTo>
                    <a:pt x="2427" y="7941"/>
                    <a:pt x="2427" y="7941"/>
                    <a:pt x="2427" y="7941"/>
                  </a:cubicBezTo>
                  <a:cubicBezTo>
                    <a:pt x="2427" y="7941"/>
                    <a:pt x="2427" y="7941"/>
                    <a:pt x="2427" y="8047"/>
                  </a:cubicBezTo>
                  <a:cubicBezTo>
                    <a:pt x="2427" y="8047"/>
                    <a:pt x="2427" y="8047"/>
                    <a:pt x="2427" y="8047"/>
                  </a:cubicBezTo>
                  <a:cubicBezTo>
                    <a:pt x="2427" y="8047"/>
                    <a:pt x="2427" y="8047"/>
                    <a:pt x="2184" y="8153"/>
                  </a:cubicBezTo>
                  <a:cubicBezTo>
                    <a:pt x="2184" y="8153"/>
                    <a:pt x="2184" y="8153"/>
                    <a:pt x="2184" y="8153"/>
                  </a:cubicBezTo>
                  <a:cubicBezTo>
                    <a:pt x="2184" y="8153"/>
                    <a:pt x="2184" y="8153"/>
                    <a:pt x="2184" y="8153"/>
                  </a:cubicBezTo>
                  <a:cubicBezTo>
                    <a:pt x="2184" y="8259"/>
                    <a:pt x="2184" y="8259"/>
                    <a:pt x="1942" y="8259"/>
                  </a:cubicBezTo>
                  <a:cubicBezTo>
                    <a:pt x="1942" y="8259"/>
                    <a:pt x="1942" y="8259"/>
                    <a:pt x="1942" y="8259"/>
                  </a:cubicBezTo>
                  <a:cubicBezTo>
                    <a:pt x="1942" y="8259"/>
                    <a:pt x="1942" y="8259"/>
                    <a:pt x="1699" y="8259"/>
                  </a:cubicBezTo>
                  <a:cubicBezTo>
                    <a:pt x="1699" y="8259"/>
                    <a:pt x="1699" y="8259"/>
                    <a:pt x="1699" y="8259"/>
                  </a:cubicBezTo>
                  <a:cubicBezTo>
                    <a:pt x="1699" y="8259"/>
                    <a:pt x="1699" y="8259"/>
                    <a:pt x="1699" y="8259"/>
                  </a:cubicBezTo>
                  <a:cubicBezTo>
                    <a:pt x="1699" y="8259"/>
                    <a:pt x="1699" y="8259"/>
                    <a:pt x="1699" y="8365"/>
                  </a:cubicBezTo>
                  <a:cubicBezTo>
                    <a:pt x="1699" y="8365"/>
                    <a:pt x="1699" y="8365"/>
                    <a:pt x="1699" y="8365"/>
                  </a:cubicBezTo>
                  <a:cubicBezTo>
                    <a:pt x="1456" y="8471"/>
                    <a:pt x="971" y="8788"/>
                    <a:pt x="971" y="9000"/>
                  </a:cubicBezTo>
                  <a:cubicBezTo>
                    <a:pt x="971" y="9000"/>
                    <a:pt x="971" y="9000"/>
                    <a:pt x="971" y="9000"/>
                  </a:cubicBezTo>
                  <a:cubicBezTo>
                    <a:pt x="971" y="9000"/>
                    <a:pt x="971" y="9000"/>
                    <a:pt x="971" y="9000"/>
                  </a:cubicBezTo>
                  <a:cubicBezTo>
                    <a:pt x="971" y="9106"/>
                    <a:pt x="971" y="9106"/>
                    <a:pt x="971" y="9106"/>
                  </a:cubicBezTo>
                  <a:cubicBezTo>
                    <a:pt x="728" y="9106"/>
                    <a:pt x="728" y="9106"/>
                    <a:pt x="728" y="9106"/>
                  </a:cubicBezTo>
                  <a:cubicBezTo>
                    <a:pt x="728" y="9106"/>
                    <a:pt x="728" y="9106"/>
                    <a:pt x="728" y="9212"/>
                  </a:cubicBezTo>
                  <a:cubicBezTo>
                    <a:pt x="728" y="9212"/>
                    <a:pt x="728" y="9212"/>
                    <a:pt x="728" y="9212"/>
                  </a:cubicBezTo>
                  <a:cubicBezTo>
                    <a:pt x="485" y="9212"/>
                    <a:pt x="485" y="9212"/>
                    <a:pt x="485" y="9212"/>
                  </a:cubicBezTo>
                  <a:cubicBezTo>
                    <a:pt x="485" y="9212"/>
                    <a:pt x="485" y="9212"/>
                    <a:pt x="485" y="9212"/>
                  </a:cubicBezTo>
                  <a:cubicBezTo>
                    <a:pt x="243" y="9212"/>
                    <a:pt x="243" y="9318"/>
                    <a:pt x="243" y="9318"/>
                  </a:cubicBezTo>
                  <a:cubicBezTo>
                    <a:pt x="243" y="9318"/>
                    <a:pt x="243" y="9318"/>
                    <a:pt x="0" y="9318"/>
                  </a:cubicBezTo>
                  <a:cubicBezTo>
                    <a:pt x="0" y="9318"/>
                    <a:pt x="0" y="9318"/>
                    <a:pt x="0" y="9318"/>
                  </a:cubicBezTo>
                  <a:cubicBezTo>
                    <a:pt x="485" y="9741"/>
                    <a:pt x="1456" y="10165"/>
                    <a:pt x="2184" y="10271"/>
                  </a:cubicBezTo>
                  <a:cubicBezTo>
                    <a:pt x="3640" y="10482"/>
                    <a:pt x="4611" y="11435"/>
                    <a:pt x="5582" y="12812"/>
                  </a:cubicBezTo>
                  <a:cubicBezTo>
                    <a:pt x="6067" y="13659"/>
                    <a:pt x="5825" y="14506"/>
                    <a:pt x="5097" y="14929"/>
                  </a:cubicBezTo>
                  <a:cubicBezTo>
                    <a:pt x="5097" y="15035"/>
                    <a:pt x="5097" y="15035"/>
                    <a:pt x="5097" y="15035"/>
                  </a:cubicBezTo>
                  <a:cubicBezTo>
                    <a:pt x="5097" y="15141"/>
                    <a:pt x="5339" y="15141"/>
                    <a:pt x="5582" y="15141"/>
                  </a:cubicBezTo>
                  <a:cubicBezTo>
                    <a:pt x="5825" y="15247"/>
                    <a:pt x="5825" y="15247"/>
                    <a:pt x="6067" y="15247"/>
                  </a:cubicBezTo>
                  <a:cubicBezTo>
                    <a:pt x="7038" y="15459"/>
                    <a:pt x="7766" y="15459"/>
                    <a:pt x="8252" y="15247"/>
                  </a:cubicBezTo>
                  <a:cubicBezTo>
                    <a:pt x="8494" y="15035"/>
                    <a:pt x="8737" y="14929"/>
                    <a:pt x="9222" y="14718"/>
                  </a:cubicBezTo>
                  <a:cubicBezTo>
                    <a:pt x="9708" y="14506"/>
                    <a:pt x="10193" y="14294"/>
                    <a:pt x="10436" y="14082"/>
                  </a:cubicBezTo>
                  <a:cubicBezTo>
                    <a:pt x="10436" y="13871"/>
                    <a:pt x="10921" y="13765"/>
                    <a:pt x="11164" y="13765"/>
                  </a:cubicBezTo>
                  <a:cubicBezTo>
                    <a:pt x="11407" y="13765"/>
                    <a:pt x="11892" y="13976"/>
                    <a:pt x="12135" y="14188"/>
                  </a:cubicBezTo>
                  <a:cubicBezTo>
                    <a:pt x="12378" y="14294"/>
                    <a:pt x="12378" y="14400"/>
                    <a:pt x="12620" y="14506"/>
                  </a:cubicBezTo>
                  <a:cubicBezTo>
                    <a:pt x="13348" y="14718"/>
                    <a:pt x="13834" y="15247"/>
                    <a:pt x="13834" y="15882"/>
                  </a:cubicBezTo>
                  <a:cubicBezTo>
                    <a:pt x="13834" y="16200"/>
                    <a:pt x="13834" y="16200"/>
                    <a:pt x="13834" y="16200"/>
                  </a:cubicBezTo>
                  <a:cubicBezTo>
                    <a:pt x="14076" y="16729"/>
                    <a:pt x="14319" y="18000"/>
                    <a:pt x="15047" y="18318"/>
                  </a:cubicBezTo>
                  <a:cubicBezTo>
                    <a:pt x="16503" y="18953"/>
                    <a:pt x="16746" y="20118"/>
                    <a:pt x="16261" y="20435"/>
                  </a:cubicBezTo>
                  <a:cubicBezTo>
                    <a:pt x="16261" y="20647"/>
                    <a:pt x="16261" y="20859"/>
                    <a:pt x="16503" y="21071"/>
                  </a:cubicBezTo>
                  <a:cubicBezTo>
                    <a:pt x="16503" y="21176"/>
                    <a:pt x="16746" y="21388"/>
                    <a:pt x="16746" y="21600"/>
                  </a:cubicBezTo>
                  <a:cubicBezTo>
                    <a:pt x="16989" y="21388"/>
                    <a:pt x="16989" y="21176"/>
                    <a:pt x="17231" y="20965"/>
                  </a:cubicBezTo>
                  <a:cubicBezTo>
                    <a:pt x="17231" y="20965"/>
                    <a:pt x="17231" y="20965"/>
                    <a:pt x="17231" y="20859"/>
                  </a:cubicBezTo>
                  <a:cubicBezTo>
                    <a:pt x="17474" y="20859"/>
                    <a:pt x="17474" y="20753"/>
                    <a:pt x="17474" y="20647"/>
                  </a:cubicBezTo>
                  <a:cubicBezTo>
                    <a:pt x="17474" y="20541"/>
                    <a:pt x="17717" y="20541"/>
                    <a:pt x="17717" y="20541"/>
                  </a:cubicBezTo>
                  <a:cubicBezTo>
                    <a:pt x="17717" y="20435"/>
                    <a:pt x="17717" y="20329"/>
                    <a:pt x="17960" y="20118"/>
                  </a:cubicBezTo>
                  <a:cubicBezTo>
                    <a:pt x="17960" y="20012"/>
                    <a:pt x="17717" y="19906"/>
                    <a:pt x="17474" y="19800"/>
                  </a:cubicBezTo>
                  <a:cubicBezTo>
                    <a:pt x="17231" y="19694"/>
                    <a:pt x="16989" y="19482"/>
                    <a:pt x="16989" y="19271"/>
                  </a:cubicBezTo>
                  <a:cubicBezTo>
                    <a:pt x="16989" y="18953"/>
                    <a:pt x="16989" y="18318"/>
                    <a:pt x="16018" y="18000"/>
                  </a:cubicBezTo>
                  <a:cubicBezTo>
                    <a:pt x="15290" y="17682"/>
                    <a:pt x="14804" y="17153"/>
                    <a:pt x="14804" y="16835"/>
                  </a:cubicBezTo>
                  <a:cubicBezTo>
                    <a:pt x="14804" y="16624"/>
                    <a:pt x="14804" y="16518"/>
                    <a:pt x="15047" y="16412"/>
                  </a:cubicBezTo>
                  <a:cubicBezTo>
                    <a:pt x="15290" y="16306"/>
                    <a:pt x="15290" y="16094"/>
                    <a:pt x="15290" y="15882"/>
                  </a:cubicBezTo>
                  <a:cubicBezTo>
                    <a:pt x="15290" y="15776"/>
                    <a:pt x="15290" y="15671"/>
                    <a:pt x="15533" y="15565"/>
                  </a:cubicBezTo>
                  <a:cubicBezTo>
                    <a:pt x="15533" y="15459"/>
                    <a:pt x="15533" y="15459"/>
                    <a:pt x="15533" y="15459"/>
                  </a:cubicBezTo>
                  <a:cubicBezTo>
                    <a:pt x="15775" y="15459"/>
                    <a:pt x="15775" y="15459"/>
                    <a:pt x="15775" y="15459"/>
                  </a:cubicBezTo>
                  <a:cubicBezTo>
                    <a:pt x="15775" y="15459"/>
                    <a:pt x="15775" y="15459"/>
                    <a:pt x="15775" y="15353"/>
                  </a:cubicBezTo>
                  <a:cubicBezTo>
                    <a:pt x="15775" y="15353"/>
                    <a:pt x="15775" y="15353"/>
                    <a:pt x="15775" y="15353"/>
                  </a:cubicBezTo>
                  <a:cubicBezTo>
                    <a:pt x="15290" y="15141"/>
                    <a:pt x="15290" y="14929"/>
                    <a:pt x="15290" y="14718"/>
                  </a:cubicBezTo>
                  <a:cubicBezTo>
                    <a:pt x="15290" y="14612"/>
                    <a:pt x="15290" y="14506"/>
                    <a:pt x="15290" y="14506"/>
                  </a:cubicBezTo>
                  <a:cubicBezTo>
                    <a:pt x="14562" y="14400"/>
                    <a:pt x="12863" y="13553"/>
                    <a:pt x="12863" y="13235"/>
                  </a:cubicBezTo>
                  <a:cubicBezTo>
                    <a:pt x="12863" y="13024"/>
                    <a:pt x="13106" y="12176"/>
                    <a:pt x="13348" y="11435"/>
                  </a:cubicBezTo>
                  <a:cubicBezTo>
                    <a:pt x="13591" y="11329"/>
                    <a:pt x="13591" y="11329"/>
                    <a:pt x="13591" y="11329"/>
                  </a:cubicBezTo>
                  <a:cubicBezTo>
                    <a:pt x="13591" y="10906"/>
                    <a:pt x="14804" y="10800"/>
                    <a:pt x="15533" y="10800"/>
                  </a:cubicBezTo>
                  <a:cubicBezTo>
                    <a:pt x="15775" y="10800"/>
                    <a:pt x="15775" y="10800"/>
                    <a:pt x="15775" y="10800"/>
                  </a:cubicBezTo>
                  <a:cubicBezTo>
                    <a:pt x="16746" y="10800"/>
                    <a:pt x="16989" y="10694"/>
                    <a:pt x="16989" y="10588"/>
                  </a:cubicBezTo>
                  <a:cubicBezTo>
                    <a:pt x="17474" y="10376"/>
                    <a:pt x="18202" y="10271"/>
                    <a:pt x="18688" y="10165"/>
                  </a:cubicBezTo>
                  <a:cubicBezTo>
                    <a:pt x="19173" y="10059"/>
                    <a:pt x="19416" y="10059"/>
                    <a:pt x="19658" y="9953"/>
                  </a:cubicBezTo>
                  <a:cubicBezTo>
                    <a:pt x="19658" y="9953"/>
                    <a:pt x="19658" y="9953"/>
                    <a:pt x="19658" y="9953"/>
                  </a:cubicBezTo>
                  <a:lnTo>
                    <a:pt x="19658" y="9847"/>
                  </a:ln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25B017E2-F5DF-4354-BCA5-B7558FF0F020}"/>
                </a:ext>
              </a:extLst>
            </p:cNvPr>
            <p:cNvSpPr/>
            <p:nvPr/>
          </p:nvSpPr>
          <p:spPr>
            <a:xfrm>
              <a:off x="6430267" y="4853628"/>
              <a:ext cx="289652" cy="640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600" extrusionOk="0">
                  <a:moveTo>
                    <a:pt x="0" y="1293"/>
                  </a:moveTo>
                  <a:cubicBezTo>
                    <a:pt x="281" y="1293"/>
                    <a:pt x="281" y="1293"/>
                    <a:pt x="281" y="1423"/>
                  </a:cubicBezTo>
                  <a:cubicBezTo>
                    <a:pt x="281" y="1423"/>
                    <a:pt x="281" y="1423"/>
                    <a:pt x="281" y="1423"/>
                  </a:cubicBezTo>
                  <a:cubicBezTo>
                    <a:pt x="561" y="1552"/>
                    <a:pt x="561" y="1552"/>
                    <a:pt x="561" y="1552"/>
                  </a:cubicBezTo>
                  <a:cubicBezTo>
                    <a:pt x="561" y="1681"/>
                    <a:pt x="561" y="1681"/>
                    <a:pt x="561" y="1681"/>
                  </a:cubicBezTo>
                  <a:cubicBezTo>
                    <a:pt x="561" y="1681"/>
                    <a:pt x="842" y="1811"/>
                    <a:pt x="842" y="1811"/>
                  </a:cubicBezTo>
                  <a:cubicBezTo>
                    <a:pt x="842" y="1940"/>
                    <a:pt x="1122" y="2069"/>
                    <a:pt x="1403" y="2199"/>
                  </a:cubicBezTo>
                  <a:cubicBezTo>
                    <a:pt x="1683" y="2328"/>
                    <a:pt x="2244" y="2587"/>
                    <a:pt x="2244" y="2975"/>
                  </a:cubicBezTo>
                  <a:cubicBezTo>
                    <a:pt x="2244" y="2975"/>
                    <a:pt x="2244" y="2975"/>
                    <a:pt x="2244" y="2975"/>
                  </a:cubicBezTo>
                  <a:cubicBezTo>
                    <a:pt x="2244" y="3104"/>
                    <a:pt x="2525" y="3104"/>
                    <a:pt x="2525" y="3104"/>
                  </a:cubicBezTo>
                  <a:cubicBezTo>
                    <a:pt x="2525" y="3104"/>
                    <a:pt x="2525" y="3104"/>
                    <a:pt x="2525" y="3104"/>
                  </a:cubicBezTo>
                  <a:cubicBezTo>
                    <a:pt x="2525" y="3104"/>
                    <a:pt x="2525" y="3104"/>
                    <a:pt x="2525" y="3104"/>
                  </a:cubicBezTo>
                  <a:cubicBezTo>
                    <a:pt x="2525" y="3104"/>
                    <a:pt x="2525" y="3104"/>
                    <a:pt x="2525" y="3104"/>
                  </a:cubicBezTo>
                  <a:cubicBezTo>
                    <a:pt x="2805" y="3234"/>
                    <a:pt x="2805" y="3234"/>
                    <a:pt x="2805" y="3234"/>
                  </a:cubicBezTo>
                  <a:cubicBezTo>
                    <a:pt x="2805" y="3234"/>
                    <a:pt x="2805" y="3234"/>
                    <a:pt x="2805" y="3234"/>
                  </a:cubicBezTo>
                  <a:cubicBezTo>
                    <a:pt x="3086" y="3363"/>
                    <a:pt x="3647" y="3363"/>
                    <a:pt x="3927" y="3363"/>
                  </a:cubicBezTo>
                  <a:cubicBezTo>
                    <a:pt x="3927" y="3363"/>
                    <a:pt x="4208" y="3363"/>
                    <a:pt x="4208" y="3363"/>
                  </a:cubicBezTo>
                  <a:cubicBezTo>
                    <a:pt x="4488" y="3234"/>
                    <a:pt x="5049" y="3234"/>
                    <a:pt x="5610" y="3234"/>
                  </a:cubicBezTo>
                  <a:cubicBezTo>
                    <a:pt x="6452" y="3234"/>
                    <a:pt x="7013" y="3492"/>
                    <a:pt x="7013" y="3880"/>
                  </a:cubicBezTo>
                  <a:cubicBezTo>
                    <a:pt x="7294" y="4139"/>
                    <a:pt x="7294" y="4268"/>
                    <a:pt x="7574" y="4398"/>
                  </a:cubicBezTo>
                  <a:cubicBezTo>
                    <a:pt x="7855" y="4527"/>
                    <a:pt x="8135" y="4656"/>
                    <a:pt x="8135" y="5044"/>
                  </a:cubicBezTo>
                  <a:cubicBezTo>
                    <a:pt x="8135" y="5432"/>
                    <a:pt x="7294" y="5562"/>
                    <a:pt x="6452" y="5562"/>
                  </a:cubicBezTo>
                  <a:cubicBezTo>
                    <a:pt x="6171" y="5562"/>
                    <a:pt x="5891" y="5691"/>
                    <a:pt x="5610" y="5691"/>
                  </a:cubicBezTo>
                  <a:cubicBezTo>
                    <a:pt x="5891" y="5820"/>
                    <a:pt x="6732" y="6079"/>
                    <a:pt x="7294" y="6208"/>
                  </a:cubicBezTo>
                  <a:cubicBezTo>
                    <a:pt x="8416" y="6467"/>
                    <a:pt x="9257" y="6726"/>
                    <a:pt x="9257" y="6984"/>
                  </a:cubicBezTo>
                  <a:cubicBezTo>
                    <a:pt x="9257" y="7114"/>
                    <a:pt x="9538" y="7372"/>
                    <a:pt x="9818" y="7631"/>
                  </a:cubicBezTo>
                  <a:cubicBezTo>
                    <a:pt x="10099" y="7760"/>
                    <a:pt x="10379" y="8019"/>
                    <a:pt x="10660" y="8278"/>
                  </a:cubicBezTo>
                  <a:cubicBezTo>
                    <a:pt x="10940" y="8407"/>
                    <a:pt x="11221" y="8666"/>
                    <a:pt x="11782" y="8795"/>
                  </a:cubicBezTo>
                  <a:cubicBezTo>
                    <a:pt x="12343" y="9183"/>
                    <a:pt x="13184" y="9442"/>
                    <a:pt x="13184" y="9830"/>
                  </a:cubicBezTo>
                  <a:cubicBezTo>
                    <a:pt x="13465" y="10089"/>
                    <a:pt x="14306" y="10347"/>
                    <a:pt x="14868" y="10477"/>
                  </a:cubicBezTo>
                  <a:cubicBezTo>
                    <a:pt x="15148" y="10606"/>
                    <a:pt x="15429" y="10735"/>
                    <a:pt x="15709" y="10865"/>
                  </a:cubicBezTo>
                  <a:cubicBezTo>
                    <a:pt x="16551" y="11253"/>
                    <a:pt x="16831" y="12029"/>
                    <a:pt x="16551" y="12546"/>
                  </a:cubicBezTo>
                  <a:cubicBezTo>
                    <a:pt x="16551" y="12675"/>
                    <a:pt x="16551" y="12805"/>
                    <a:pt x="16551" y="13063"/>
                  </a:cubicBezTo>
                  <a:cubicBezTo>
                    <a:pt x="16551" y="13193"/>
                    <a:pt x="16551" y="13322"/>
                    <a:pt x="16551" y="13451"/>
                  </a:cubicBezTo>
                  <a:cubicBezTo>
                    <a:pt x="16551" y="13451"/>
                    <a:pt x="16551" y="13451"/>
                    <a:pt x="16551" y="13451"/>
                  </a:cubicBezTo>
                  <a:cubicBezTo>
                    <a:pt x="16551" y="13581"/>
                    <a:pt x="16551" y="13710"/>
                    <a:pt x="16551" y="13840"/>
                  </a:cubicBezTo>
                  <a:cubicBezTo>
                    <a:pt x="16551" y="13840"/>
                    <a:pt x="16551" y="13840"/>
                    <a:pt x="16551" y="13840"/>
                  </a:cubicBezTo>
                  <a:cubicBezTo>
                    <a:pt x="16831" y="13969"/>
                    <a:pt x="16831" y="14098"/>
                    <a:pt x="16831" y="14228"/>
                  </a:cubicBezTo>
                  <a:cubicBezTo>
                    <a:pt x="16831" y="14228"/>
                    <a:pt x="17112" y="14357"/>
                    <a:pt x="17112" y="14357"/>
                  </a:cubicBezTo>
                  <a:cubicBezTo>
                    <a:pt x="17112" y="14486"/>
                    <a:pt x="17392" y="14616"/>
                    <a:pt x="17392" y="14745"/>
                  </a:cubicBezTo>
                  <a:cubicBezTo>
                    <a:pt x="18514" y="15521"/>
                    <a:pt x="17112" y="16038"/>
                    <a:pt x="15990" y="16426"/>
                  </a:cubicBezTo>
                  <a:cubicBezTo>
                    <a:pt x="15709" y="16426"/>
                    <a:pt x="15429" y="16556"/>
                    <a:pt x="15148" y="16685"/>
                  </a:cubicBezTo>
                  <a:cubicBezTo>
                    <a:pt x="15148" y="16814"/>
                    <a:pt x="14868" y="16944"/>
                    <a:pt x="14868" y="17073"/>
                  </a:cubicBezTo>
                  <a:cubicBezTo>
                    <a:pt x="14587" y="17332"/>
                    <a:pt x="14306" y="17720"/>
                    <a:pt x="12904" y="17720"/>
                  </a:cubicBezTo>
                  <a:cubicBezTo>
                    <a:pt x="12623" y="17720"/>
                    <a:pt x="12343" y="17720"/>
                    <a:pt x="11782" y="17590"/>
                  </a:cubicBezTo>
                  <a:cubicBezTo>
                    <a:pt x="11782" y="17590"/>
                    <a:pt x="11782" y="17590"/>
                    <a:pt x="11782" y="17590"/>
                  </a:cubicBezTo>
                  <a:cubicBezTo>
                    <a:pt x="11782" y="17720"/>
                    <a:pt x="11782" y="17849"/>
                    <a:pt x="12062" y="17849"/>
                  </a:cubicBezTo>
                  <a:cubicBezTo>
                    <a:pt x="12062" y="17849"/>
                    <a:pt x="12062" y="17978"/>
                    <a:pt x="12062" y="17978"/>
                  </a:cubicBezTo>
                  <a:cubicBezTo>
                    <a:pt x="12343" y="18237"/>
                    <a:pt x="12623" y="18496"/>
                    <a:pt x="12343" y="18754"/>
                  </a:cubicBezTo>
                  <a:cubicBezTo>
                    <a:pt x="12343" y="18884"/>
                    <a:pt x="12062" y="19013"/>
                    <a:pt x="11501" y="19013"/>
                  </a:cubicBezTo>
                  <a:cubicBezTo>
                    <a:pt x="10940" y="19013"/>
                    <a:pt x="10379" y="19013"/>
                    <a:pt x="9818" y="18884"/>
                  </a:cubicBezTo>
                  <a:cubicBezTo>
                    <a:pt x="9538" y="18884"/>
                    <a:pt x="9257" y="18884"/>
                    <a:pt x="8977" y="18884"/>
                  </a:cubicBezTo>
                  <a:cubicBezTo>
                    <a:pt x="8977" y="18884"/>
                    <a:pt x="8696" y="18884"/>
                    <a:pt x="8696" y="18884"/>
                  </a:cubicBezTo>
                  <a:cubicBezTo>
                    <a:pt x="8696" y="18884"/>
                    <a:pt x="8696" y="19013"/>
                    <a:pt x="8696" y="19013"/>
                  </a:cubicBezTo>
                  <a:cubicBezTo>
                    <a:pt x="8696" y="19013"/>
                    <a:pt x="8696" y="19013"/>
                    <a:pt x="8416" y="19143"/>
                  </a:cubicBezTo>
                  <a:cubicBezTo>
                    <a:pt x="8416" y="19143"/>
                    <a:pt x="8416" y="19143"/>
                    <a:pt x="8416" y="19143"/>
                  </a:cubicBezTo>
                  <a:cubicBezTo>
                    <a:pt x="8416" y="19143"/>
                    <a:pt x="8135" y="19143"/>
                    <a:pt x="8135" y="19272"/>
                  </a:cubicBezTo>
                  <a:cubicBezTo>
                    <a:pt x="8135" y="19272"/>
                    <a:pt x="8135" y="19272"/>
                    <a:pt x="8135" y="19272"/>
                  </a:cubicBezTo>
                  <a:cubicBezTo>
                    <a:pt x="7855" y="19272"/>
                    <a:pt x="7574" y="19401"/>
                    <a:pt x="7574" y="19401"/>
                  </a:cubicBezTo>
                  <a:cubicBezTo>
                    <a:pt x="7574" y="19401"/>
                    <a:pt x="7294" y="19401"/>
                    <a:pt x="7294" y="19401"/>
                  </a:cubicBezTo>
                  <a:cubicBezTo>
                    <a:pt x="7574" y="19531"/>
                    <a:pt x="7574" y="19531"/>
                    <a:pt x="7855" y="19531"/>
                  </a:cubicBezTo>
                  <a:cubicBezTo>
                    <a:pt x="8135" y="19660"/>
                    <a:pt x="8135" y="19660"/>
                    <a:pt x="8135" y="19660"/>
                  </a:cubicBezTo>
                  <a:cubicBezTo>
                    <a:pt x="8416" y="19789"/>
                    <a:pt x="8416" y="19789"/>
                    <a:pt x="8696" y="19919"/>
                  </a:cubicBezTo>
                  <a:cubicBezTo>
                    <a:pt x="8696" y="20177"/>
                    <a:pt x="8416" y="20307"/>
                    <a:pt x="8135" y="20436"/>
                  </a:cubicBezTo>
                  <a:cubicBezTo>
                    <a:pt x="7855" y="20695"/>
                    <a:pt x="7574" y="20824"/>
                    <a:pt x="7574" y="21083"/>
                  </a:cubicBezTo>
                  <a:cubicBezTo>
                    <a:pt x="7574" y="21471"/>
                    <a:pt x="7855" y="21600"/>
                    <a:pt x="8135" y="21600"/>
                  </a:cubicBezTo>
                  <a:cubicBezTo>
                    <a:pt x="8135" y="21600"/>
                    <a:pt x="8135" y="21600"/>
                    <a:pt x="8135" y="21600"/>
                  </a:cubicBezTo>
                  <a:cubicBezTo>
                    <a:pt x="8416" y="21212"/>
                    <a:pt x="10379" y="20565"/>
                    <a:pt x="11221" y="20436"/>
                  </a:cubicBezTo>
                  <a:cubicBezTo>
                    <a:pt x="11221" y="20436"/>
                    <a:pt x="11221" y="20436"/>
                    <a:pt x="11221" y="20436"/>
                  </a:cubicBezTo>
                  <a:cubicBezTo>
                    <a:pt x="11221" y="20436"/>
                    <a:pt x="11221" y="20436"/>
                    <a:pt x="11221" y="20436"/>
                  </a:cubicBezTo>
                  <a:cubicBezTo>
                    <a:pt x="11221" y="19919"/>
                    <a:pt x="11782" y="19919"/>
                    <a:pt x="12062" y="19919"/>
                  </a:cubicBezTo>
                  <a:cubicBezTo>
                    <a:pt x="12062" y="19919"/>
                    <a:pt x="12062" y="19789"/>
                    <a:pt x="12343" y="19660"/>
                  </a:cubicBezTo>
                  <a:cubicBezTo>
                    <a:pt x="12343" y="19531"/>
                    <a:pt x="12343" y="19401"/>
                    <a:pt x="12343" y="19272"/>
                  </a:cubicBezTo>
                  <a:cubicBezTo>
                    <a:pt x="12904" y="19013"/>
                    <a:pt x="13465" y="18884"/>
                    <a:pt x="13745" y="18884"/>
                  </a:cubicBezTo>
                  <a:cubicBezTo>
                    <a:pt x="14026" y="18884"/>
                    <a:pt x="14026" y="18884"/>
                    <a:pt x="14306" y="18884"/>
                  </a:cubicBezTo>
                  <a:cubicBezTo>
                    <a:pt x="14587" y="18884"/>
                    <a:pt x="14587" y="19013"/>
                    <a:pt x="14868" y="19013"/>
                  </a:cubicBezTo>
                  <a:cubicBezTo>
                    <a:pt x="14868" y="19013"/>
                    <a:pt x="14868" y="19013"/>
                    <a:pt x="14868" y="19013"/>
                  </a:cubicBezTo>
                  <a:cubicBezTo>
                    <a:pt x="15990" y="19013"/>
                    <a:pt x="17392" y="18496"/>
                    <a:pt x="18795" y="18108"/>
                  </a:cubicBezTo>
                  <a:cubicBezTo>
                    <a:pt x="18795" y="18108"/>
                    <a:pt x="18795" y="18108"/>
                    <a:pt x="18795" y="18108"/>
                  </a:cubicBezTo>
                  <a:cubicBezTo>
                    <a:pt x="20478" y="17590"/>
                    <a:pt x="20478" y="17590"/>
                    <a:pt x="21039" y="16297"/>
                  </a:cubicBezTo>
                  <a:cubicBezTo>
                    <a:pt x="21600" y="15392"/>
                    <a:pt x="21039" y="14228"/>
                    <a:pt x="20758" y="13581"/>
                  </a:cubicBezTo>
                  <a:cubicBezTo>
                    <a:pt x="20478" y="13322"/>
                    <a:pt x="20478" y="13063"/>
                    <a:pt x="20478" y="12934"/>
                  </a:cubicBezTo>
                  <a:cubicBezTo>
                    <a:pt x="20478" y="12675"/>
                    <a:pt x="18514" y="10994"/>
                    <a:pt x="17953" y="10865"/>
                  </a:cubicBezTo>
                  <a:cubicBezTo>
                    <a:pt x="17953" y="10865"/>
                    <a:pt x="17953" y="10865"/>
                    <a:pt x="17953" y="10865"/>
                  </a:cubicBezTo>
                  <a:cubicBezTo>
                    <a:pt x="17392" y="10865"/>
                    <a:pt x="15990" y="10477"/>
                    <a:pt x="13184" y="9054"/>
                  </a:cubicBezTo>
                  <a:cubicBezTo>
                    <a:pt x="12904" y="9054"/>
                    <a:pt x="12623" y="8925"/>
                    <a:pt x="12623" y="8925"/>
                  </a:cubicBezTo>
                  <a:cubicBezTo>
                    <a:pt x="12062" y="8666"/>
                    <a:pt x="12062" y="8537"/>
                    <a:pt x="11782" y="8278"/>
                  </a:cubicBezTo>
                  <a:cubicBezTo>
                    <a:pt x="11782" y="8149"/>
                    <a:pt x="11501" y="7890"/>
                    <a:pt x="11221" y="7760"/>
                  </a:cubicBezTo>
                  <a:cubicBezTo>
                    <a:pt x="10099" y="7243"/>
                    <a:pt x="9818" y="6338"/>
                    <a:pt x="10099" y="5562"/>
                  </a:cubicBezTo>
                  <a:cubicBezTo>
                    <a:pt x="10379" y="5044"/>
                    <a:pt x="10940" y="4786"/>
                    <a:pt x="11782" y="4656"/>
                  </a:cubicBezTo>
                  <a:cubicBezTo>
                    <a:pt x="12062" y="4527"/>
                    <a:pt x="12343" y="4398"/>
                    <a:pt x="12343" y="4268"/>
                  </a:cubicBezTo>
                  <a:cubicBezTo>
                    <a:pt x="12343" y="3880"/>
                    <a:pt x="12623" y="3622"/>
                    <a:pt x="12904" y="3363"/>
                  </a:cubicBezTo>
                  <a:cubicBezTo>
                    <a:pt x="13184" y="3234"/>
                    <a:pt x="13465" y="3234"/>
                    <a:pt x="14026" y="3234"/>
                  </a:cubicBezTo>
                  <a:cubicBezTo>
                    <a:pt x="14868" y="3104"/>
                    <a:pt x="15709" y="2846"/>
                    <a:pt x="15990" y="2587"/>
                  </a:cubicBezTo>
                  <a:cubicBezTo>
                    <a:pt x="15990" y="2587"/>
                    <a:pt x="15990" y="2587"/>
                    <a:pt x="15990" y="2587"/>
                  </a:cubicBezTo>
                  <a:cubicBezTo>
                    <a:pt x="15990" y="2587"/>
                    <a:pt x="15709" y="2587"/>
                    <a:pt x="15709" y="2587"/>
                  </a:cubicBezTo>
                  <a:cubicBezTo>
                    <a:pt x="15709" y="2587"/>
                    <a:pt x="15709" y="2457"/>
                    <a:pt x="15709" y="2457"/>
                  </a:cubicBezTo>
                  <a:cubicBezTo>
                    <a:pt x="15429" y="2457"/>
                    <a:pt x="15429" y="2457"/>
                    <a:pt x="15148" y="2457"/>
                  </a:cubicBezTo>
                  <a:cubicBezTo>
                    <a:pt x="15148" y="2457"/>
                    <a:pt x="15148" y="2457"/>
                    <a:pt x="15148" y="2457"/>
                  </a:cubicBezTo>
                  <a:cubicBezTo>
                    <a:pt x="14868" y="2328"/>
                    <a:pt x="14868" y="2328"/>
                    <a:pt x="14587" y="2199"/>
                  </a:cubicBezTo>
                  <a:cubicBezTo>
                    <a:pt x="14587" y="2199"/>
                    <a:pt x="14587" y="2199"/>
                    <a:pt x="14587" y="2199"/>
                  </a:cubicBezTo>
                  <a:cubicBezTo>
                    <a:pt x="14306" y="2199"/>
                    <a:pt x="14026" y="2069"/>
                    <a:pt x="14026" y="2069"/>
                  </a:cubicBezTo>
                  <a:cubicBezTo>
                    <a:pt x="14026" y="2069"/>
                    <a:pt x="14026" y="2069"/>
                    <a:pt x="13745" y="2069"/>
                  </a:cubicBezTo>
                  <a:cubicBezTo>
                    <a:pt x="13745" y="1940"/>
                    <a:pt x="13465" y="1940"/>
                    <a:pt x="13465" y="1811"/>
                  </a:cubicBezTo>
                  <a:cubicBezTo>
                    <a:pt x="13465" y="1811"/>
                    <a:pt x="13465" y="1811"/>
                    <a:pt x="13184" y="1811"/>
                  </a:cubicBezTo>
                  <a:cubicBezTo>
                    <a:pt x="13184" y="1681"/>
                    <a:pt x="13184" y="1681"/>
                    <a:pt x="12904" y="1681"/>
                  </a:cubicBezTo>
                  <a:cubicBezTo>
                    <a:pt x="12904" y="1552"/>
                    <a:pt x="12904" y="1552"/>
                    <a:pt x="12904" y="1552"/>
                  </a:cubicBezTo>
                  <a:cubicBezTo>
                    <a:pt x="12623" y="1552"/>
                    <a:pt x="12623" y="1423"/>
                    <a:pt x="12623" y="1423"/>
                  </a:cubicBezTo>
                  <a:cubicBezTo>
                    <a:pt x="12623" y="1423"/>
                    <a:pt x="12623" y="1293"/>
                    <a:pt x="12623" y="1293"/>
                  </a:cubicBezTo>
                  <a:cubicBezTo>
                    <a:pt x="12623" y="1164"/>
                    <a:pt x="12623" y="1035"/>
                    <a:pt x="12623" y="905"/>
                  </a:cubicBezTo>
                  <a:cubicBezTo>
                    <a:pt x="12904" y="905"/>
                    <a:pt x="12904" y="776"/>
                    <a:pt x="12904" y="776"/>
                  </a:cubicBezTo>
                  <a:cubicBezTo>
                    <a:pt x="12904" y="776"/>
                    <a:pt x="12904" y="776"/>
                    <a:pt x="12904" y="776"/>
                  </a:cubicBezTo>
                  <a:cubicBezTo>
                    <a:pt x="12904" y="776"/>
                    <a:pt x="12623" y="647"/>
                    <a:pt x="12062" y="647"/>
                  </a:cubicBezTo>
                  <a:cubicBezTo>
                    <a:pt x="10379" y="517"/>
                    <a:pt x="9818" y="259"/>
                    <a:pt x="9257" y="0"/>
                  </a:cubicBezTo>
                  <a:cubicBezTo>
                    <a:pt x="9257" y="0"/>
                    <a:pt x="9257" y="0"/>
                    <a:pt x="9257" y="0"/>
                  </a:cubicBezTo>
                  <a:cubicBezTo>
                    <a:pt x="8977" y="0"/>
                    <a:pt x="7855" y="388"/>
                    <a:pt x="7574" y="647"/>
                  </a:cubicBezTo>
                  <a:cubicBezTo>
                    <a:pt x="7294" y="776"/>
                    <a:pt x="7013" y="905"/>
                    <a:pt x="6732" y="905"/>
                  </a:cubicBezTo>
                  <a:cubicBezTo>
                    <a:pt x="6452" y="905"/>
                    <a:pt x="6171" y="905"/>
                    <a:pt x="6171" y="905"/>
                  </a:cubicBezTo>
                  <a:cubicBezTo>
                    <a:pt x="5891" y="776"/>
                    <a:pt x="5610" y="776"/>
                    <a:pt x="5330" y="905"/>
                  </a:cubicBezTo>
                  <a:cubicBezTo>
                    <a:pt x="4488" y="1035"/>
                    <a:pt x="3647" y="905"/>
                    <a:pt x="3086" y="905"/>
                  </a:cubicBezTo>
                  <a:cubicBezTo>
                    <a:pt x="3086" y="776"/>
                    <a:pt x="2805" y="776"/>
                    <a:pt x="2805" y="776"/>
                  </a:cubicBezTo>
                  <a:cubicBezTo>
                    <a:pt x="2525" y="1035"/>
                    <a:pt x="2244" y="1035"/>
                    <a:pt x="1683" y="1035"/>
                  </a:cubicBezTo>
                  <a:cubicBezTo>
                    <a:pt x="1403" y="1035"/>
                    <a:pt x="1122" y="1035"/>
                    <a:pt x="842" y="1035"/>
                  </a:cubicBezTo>
                  <a:cubicBezTo>
                    <a:pt x="842" y="905"/>
                    <a:pt x="561" y="905"/>
                    <a:pt x="281" y="905"/>
                  </a:cubicBezTo>
                  <a:cubicBezTo>
                    <a:pt x="281" y="1035"/>
                    <a:pt x="0" y="1035"/>
                    <a:pt x="0" y="1164"/>
                  </a:cubicBezTo>
                  <a:cubicBezTo>
                    <a:pt x="0" y="1164"/>
                    <a:pt x="0" y="1164"/>
                    <a:pt x="0" y="1164"/>
                  </a:cubicBezTo>
                  <a:cubicBezTo>
                    <a:pt x="0" y="1164"/>
                    <a:pt x="0" y="1293"/>
                    <a:pt x="0" y="1293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92A02297-F05E-477A-B7C2-C12B0249D0B0}"/>
                </a:ext>
              </a:extLst>
            </p:cNvPr>
            <p:cNvSpPr/>
            <p:nvPr/>
          </p:nvSpPr>
          <p:spPr>
            <a:xfrm>
              <a:off x="6345689" y="4894179"/>
              <a:ext cx="294286" cy="366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8" y="0"/>
                  </a:moveTo>
                  <a:cubicBezTo>
                    <a:pt x="4488" y="0"/>
                    <a:pt x="4488" y="0"/>
                    <a:pt x="4488" y="0"/>
                  </a:cubicBezTo>
                  <a:cubicBezTo>
                    <a:pt x="4488" y="0"/>
                    <a:pt x="4488" y="0"/>
                    <a:pt x="4488" y="0"/>
                  </a:cubicBezTo>
                  <a:cubicBezTo>
                    <a:pt x="4208" y="0"/>
                    <a:pt x="4208" y="0"/>
                    <a:pt x="3927" y="0"/>
                  </a:cubicBezTo>
                  <a:cubicBezTo>
                    <a:pt x="3927" y="227"/>
                    <a:pt x="3927" y="227"/>
                    <a:pt x="3927" y="455"/>
                  </a:cubicBezTo>
                  <a:cubicBezTo>
                    <a:pt x="3927" y="455"/>
                    <a:pt x="3927" y="455"/>
                    <a:pt x="3927" y="455"/>
                  </a:cubicBezTo>
                  <a:cubicBezTo>
                    <a:pt x="4208" y="909"/>
                    <a:pt x="4769" y="2046"/>
                    <a:pt x="4208" y="2728"/>
                  </a:cubicBezTo>
                  <a:cubicBezTo>
                    <a:pt x="4208" y="3183"/>
                    <a:pt x="3647" y="3411"/>
                    <a:pt x="3086" y="3183"/>
                  </a:cubicBezTo>
                  <a:cubicBezTo>
                    <a:pt x="2525" y="3183"/>
                    <a:pt x="1964" y="2728"/>
                    <a:pt x="1964" y="2274"/>
                  </a:cubicBezTo>
                  <a:cubicBezTo>
                    <a:pt x="1683" y="2274"/>
                    <a:pt x="1683" y="2274"/>
                    <a:pt x="1683" y="2274"/>
                  </a:cubicBezTo>
                  <a:cubicBezTo>
                    <a:pt x="1683" y="2274"/>
                    <a:pt x="1683" y="2274"/>
                    <a:pt x="1683" y="2501"/>
                  </a:cubicBezTo>
                  <a:cubicBezTo>
                    <a:pt x="1403" y="2501"/>
                    <a:pt x="1403" y="2501"/>
                    <a:pt x="1403" y="2728"/>
                  </a:cubicBezTo>
                  <a:cubicBezTo>
                    <a:pt x="1403" y="2728"/>
                    <a:pt x="1122" y="2728"/>
                    <a:pt x="1122" y="2956"/>
                  </a:cubicBezTo>
                  <a:cubicBezTo>
                    <a:pt x="1122" y="2956"/>
                    <a:pt x="1122" y="2956"/>
                    <a:pt x="1122" y="3183"/>
                  </a:cubicBezTo>
                  <a:cubicBezTo>
                    <a:pt x="842" y="3183"/>
                    <a:pt x="842" y="3183"/>
                    <a:pt x="842" y="3411"/>
                  </a:cubicBezTo>
                  <a:cubicBezTo>
                    <a:pt x="842" y="3411"/>
                    <a:pt x="842" y="3411"/>
                    <a:pt x="842" y="3411"/>
                  </a:cubicBezTo>
                  <a:cubicBezTo>
                    <a:pt x="561" y="3638"/>
                    <a:pt x="561" y="3638"/>
                    <a:pt x="561" y="3638"/>
                  </a:cubicBezTo>
                  <a:cubicBezTo>
                    <a:pt x="561" y="3865"/>
                    <a:pt x="561" y="3865"/>
                    <a:pt x="561" y="4093"/>
                  </a:cubicBezTo>
                  <a:cubicBezTo>
                    <a:pt x="561" y="4093"/>
                    <a:pt x="561" y="4093"/>
                    <a:pt x="561" y="4093"/>
                  </a:cubicBezTo>
                  <a:cubicBezTo>
                    <a:pt x="561" y="4093"/>
                    <a:pt x="561" y="4093"/>
                    <a:pt x="561" y="4320"/>
                  </a:cubicBezTo>
                  <a:cubicBezTo>
                    <a:pt x="281" y="4320"/>
                    <a:pt x="281" y="4320"/>
                    <a:pt x="281" y="4320"/>
                  </a:cubicBezTo>
                  <a:cubicBezTo>
                    <a:pt x="281" y="4320"/>
                    <a:pt x="281" y="4320"/>
                    <a:pt x="281" y="4547"/>
                  </a:cubicBezTo>
                  <a:cubicBezTo>
                    <a:pt x="281" y="4547"/>
                    <a:pt x="281" y="4547"/>
                    <a:pt x="0" y="4547"/>
                  </a:cubicBezTo>
                  <a:cubicBezTo>
                    <a:pt x="0" y="4547"/>
                    <a:pt x="0" y="4547"/>
                    <a:pt x="0" y="4547"/>
                  </a:cubicBezTo>
                  <a:cubicBezTo>
                    <a:pt x="0" y="4547"/>
                    <a:pt x="0" y="4547"/>
                    <a:pt x="0" y="4547"/>
                  </a:cubicBezTo>
                  <a:cubicBezTo>
                    <a:pt x="0" y="4547"/>
                    <a:pt x="0" y="4547"/>
                    <a:pt x="0" y="4547"/>
                  </a:cubicBezTo>
                  <a:cubicBezTo>
                    <a:pt x="0" y="4547"/>
                    <a:pt x="0" y="4775"/>
                    <a:pt x="0" y="4775"/>
                  </a:cubicBezTo>
                  <a:cubicBezTo>
                    <a:pt x="281" y="5002"/>
                    <a:pt x="281" y="5229"/>
                    <a:pt x="281" y="5684"/>
                  </a:cubicBezTo>
                  <a:cubicBezTo>
                    <a:pt x="281" y="6139"/>
                    <a:pt x="281" y="6366"/>
                    <a:pt x="281" y="6821"/>
                  </a:cubicBezTo>
                  <a:cubicBezTo>
                    <a:pt x="561" y="6821"/>
                    <a:pt x="561" y="6821"/>
                    <a:pt x="842" y="6821"/>
                  </a:cubicBezTo>
                  <a:cubicBezTo>
                    <a:pt x="842" y="6594"/>
                    <a:pt x="1122" y="6594"/>
                    <a:pt x="1403" y="6594"/>
                  </a:cubicBezTo>
                  <a:cubicBezTo>
                    <a:pt x="1403" y="6594"/>
                    <a:pt x="1683" y="6594"/>
                    <a:pt x="1683" y="6821"/>
                  </a:cubicBezTo>
                  <a:cubicBezTo>
                    <a:pt x="1683" y="6821"/>
                    <a:pt x="1683" y="6821"/>
                    <a:pt x="1683" y="6821"/>
                  </a:cubicBezTo>
                  <a:cubicBezTo>
                    <a:pt x="1964" y="6821"/>
                    <a:pt x="1964" y="6821"/>
                    <a:pt x="1964" y="6821"/>
                  </a:cubicBezTo>
                  <a:cubicBezTo>
                    <a:pt x="1964" y="6821"/>
                    <a:pt x="2244" y="6821"/>
                    <a:pt x="2244" y="7048"/>
                  </a:cubicBezTo>
                  <a:cubicBezTo>
                    <a:pt x="2244" y="7048"/>
                    <a:pt x="2244" y="7048"/>
                    <a:pt x="2244" y="7048"/>
                  </a:cubicBezTo>
                  <a:cubicBezTo>
                    <a:pt x="2525" y="7276"/>
                    <a:pt x="2525" y="7276"/>
                    <a:pt x="2525" y="7503"/>
                  </a:cubicBezTo>
                  <a:cubicBezTo>
                    <a:pt x="2805" y="8185"/>
                    <a:pt x="2525" y="8867"/>
                    <a:pt x="2525" y="9322"/>
                  </a:cubicBezTo>
                  <a:cubicBezTo>
                    <a:pt x="2525" y="9549"/>
                    <a:pt x="2244" y="10004"/>
                    <a:pt x="2244" y="10232"/>
                  </a:cubicBezTo>
                  <a:cubicBezTo>
                    <a:pt x="2244" y="10459"/>
                    <a:pt x="2244" y="10686"/>
                    <a:pt x="2244" y="10686"/>
                  </a:cubicBezTo>
                  <a:cubicBezTo>
                    <a:pt x="2244" y="11141"/>
                    <a:pt x="1964" y="11368"/>
                    <a:pt x="1683" y="11596"/>
                  </a:cubicBezTo>
                  <a:cubicBezTo>
                    <a:pt x="1403" y="11823"/>
                    <a:pt x="1403" y="11823"/>
                    <a:pt x="1403" y="12051"/>
                  </a:cubicBezTo>
                  <a:cubicBezTo>
                    <a:pt x="1403" y="12051"/>
                    <a:pt x="1403" y="12051"/>
                    <a:pt x="1403" y="12278"/>
                  </a:cubicBezTo>
                  <a:cubicBezTo>
                    <a:pt x="1403" y="12278"/>
                    <a:pt x="1403" y="12278"/>
                    <a:pt x="1403" y="12278"/>
                  </a:cubicBezTo>
                  <a:cubicBezTo>
                    <a:pt x="1683" y="12051"/>
                    <a:pt x="2525" y="11596"/>
                    <a:pt x="2805" y="11368"/>
                  </a:cubicBezTo>
                  <a:cubicBezTo>
                    <a:pt x="3086" y="11368"/>
                    <a:pt x="3366" y="11141"/>
                    <a:pt x="3366" y="11141"/>
                  </a:cubicBezTo>
                  <a:cubicBezTo>
                    <a:pt x="4769" y="10232"/>
                    <a:pt x="5891" y="10459"/>
                    <a:pt x="6452" y="11141"/>
                  </a:cubicBezTo>
                  <a:cubicBezTo>
                    <a:pt x="6452" y="11141"/>
                    <a:pt x="6452" y="11141"/>
                    <a:pt x="6732" y="11141"/>
                  </a:cubicBezTo>
                  <a:cubicBezTo>
                    <a:pt x="7013" y="11141"/>
                    <a:pt x="7574" y="10914"/>
                    <a:pt x="7574" y="10686"/>
                  </a:cubicBezTo>
                  <a:cubicBezTo>
                    <a:pt x="7855" y="10232"/>
                    <a:pt x="8696" y="10004"/>
                    <a:pt x="9538" y="10004"/>
                  </a:cubicBezTo>
                  <a:cubicBezTo>
                    <a:pt x="9818" y="10004"/>
                    <a:pt x="10099" y="10004"/>
                    <a:pt x="10099" y="10004"/>
                  </a:cubicBezTo>
                  <a:cubicBezTo>
                    <a:pt x="10660" y="10004"/>
                    <a:pt x="11221" y="10232"/>
                    <a:pt x="11501" y="10459"/>
                  </a:cubicBezTo>
                  <a:cubicBezTo>
                    <a:pt x="11782" y="10914"/>
                    <a:pt x="11782" y="10914"/>
                    <a:pt x="11782" y="10914"/>
                  </a:cubicBezTo>
                  <a:cubicBezTo>
                    <a:pt x="12343" y="11368"/>
                    <a:pt x="12904" y="11823"/>
                    <a:pt x="13745" y="12278"/>
                  </a:cubicBezTo>
                  <a:cubicBezTo>
                    <a:pt x="14587" y="12733"/>
                    <a:pt x="14306" y="13642"/>
                    <a:pt x="14026" y="14324"/>
                  </a:cubicBezTo>
                  <a:cubicBezTo>
                    <a:pt x="14026" y="14552"/>
                    <a:pt x="13745" y="15006"/>
                    <a:pt x="13745" y="15234"/>
                  </a:cubicBezTo>
                  <a:cubicBezTo>
                    <a:pt x="14868" y="15688"/>
                    <a:pt x="16551" y="17053"/>
                    <a:pt x="16270" y="18417"/>
                  </a:cubicBezTo>
                  <a:cubicBezTo>
                    <a:pt x="16270" y="18872"/>
                    <a:pt x="16270" y="19099"/>
                    <a:pt x="16270" y="19326"/>
                  </a:cubicBezTo>
                  <a:cubicBezTo>
                    <a:pt x="16551" y="19554"/>
                    <a:pt x="16551" y="19554"/>
                    <a:pt x="16551" y="19781"/>
                  </a:cubicBezTo>
                  <a:cubicBezTo>
                    <a:pt x="16551" y="19781"/>
                    <a:pt x="16551" y="19781"/>
                    <a:pt x="16551" y="19781"/>
                  </a:cubicBezTo>
                  <a:cubicBezTo>
                    <a:pt x="16551" y="20008"/>
                    <a:pt x="16551" y="20008"/>
                    <a:pt x="16551" y="20236"/>
                  </a:cubicBezTo>
                  <a:cubicBezTo>
                    <a:pt x="16551" y="20236"/>
                    <a:pt x="16551" y="20236"/>
                    <a:pt x="16551" y="20236"/>
                  </a:cubicBezTo>
                  <a:cubicBezTo>
                    <a:pt x="16551" y="20463"/>
                    <a:pt x="16551" y="20463"/>
                    <a:pt x="16551" y="20691"/>
                  </a:cubicBezTo>
                  <a:cubicBezTo>
                    <a:pt x="16551" y="20691"/>
                    <a:pt x="16551" y="20691"/>
                    <a:pt x="16551" y="20691"/>
                  </a:cubicBezTo>
                  <a:cubicBezTo>
                    <a:pt x="16270" y="20918"/>
                    <a:pt x="16270" y="20918"/>
                    <a:pt x="16270" y="21145"/>
                  </a:cubicBezTo>
                  <a:cubicBezTo>
                    <a:pt x="16270" y="21145"/>
                    <a:pt x="16270" y="21145"/>
                    <a:pt x="16270" y="21145"/>
                  </a:cubicBezTo>
                  <a:cubicBezTo>
                    <a:pt x="16270" y="21145"/>
                    <a:pt x="16270" y="21145"/>
                    <a:pt x="16270" y="21145"/>
                  </a:cubicBezTo>
                  <a:cubicBezTo>
                    <a:pt x="16270" y="21145"/>
                    <a:pt x="16270" y="21145"/>
                    <a:pt x="16270" y="21145"/>
                  </a:cubicBezTo>
                  <a:cubicBezTo>
                    <a:pt x="16551" y="21373"/>
                    <a:pt x="16831" y="21373"/>
                    <a:pt x="17112" y="21600"/>
                  </a:cubicBezTo>
                  <a:cubicBezTo>
                    <a:pt x="17112" y="21600"/>
                    <a:pt x="17112" y="21373"/>
                    <a:pt x="17112" y="21373"/>
                  </a:cubicBezTo>
                  <a:cubicBezTo>
                    <a:pt x="17112" y="20691"/>
                    <a:pt x="17673" y="20236"/>
                    <a:pt x="18795" y="20236"/>
                  </a:cubicBezTo>
                  <a:cubicBezTo>
                    <a:pt x="19075" y="20236"/>
                    <a:pt x="19636" y="20236"/>
                    <a:pt x="19917" y="20463"/>
                  </a:cubicBezTo>
                  <a:cubicBezTo>
                    <a:pt x="20197" y="20463"/>
                    <a:pt x="20197" y="20463"/>
                    <a:pt x="20478" y="20463"/>
                  </a:cubicBezTo>
                  <a:cubicBezTo>
                    <a:pt x="20478" y="20463"/>
                    <a:pt x="20478" y="20463"/>
                    <a:pt x="20758" y="20463"/>
                  </a:cubicBezTo>
                  <a:cubicBezTo>
                    <a:pt x="20758" y="20463"/>
                    <a:pt x="20758" y="20463"/>
                    <a:pt x="20758" y="20463"/>
                  </a:cubicBezTo>
                  <a:cubicBezTo>
                    <a:pt x="20758" y="20463"/>
                    <a:pt x="20758" y="20463"/>
                    <a:pt x="21039" y="20463"/>
                  </a:cubicBezTo>
                  <a:cubicBezTo>
                    <a:pt x="21039" y="20463"/>
                    <a:pt x="21039" y="20463"/>
                    <a:pt x="21039" y="20463"/>
                  </a:cubicBezTo>
                  <a:cubicBezTo>
                    <a:pt x="21039" y="20463"/>
                    <a:pt x="21319" y="20463"/>
                    <a:pt x="21319" y="20236"/>
                  </a:cubicBezTo>
                  <a:cubicBezTo>
                    <a:pt x="21319" y="20236"/>
                    <a:pt x="21319" y="20236"/>
                    <a:pt x="21319" y="20236"/>
                  </a:cubicBezTo>
                  <a:cubicBezTo>
                    <a:pt x="21319" y="20236"/>
                    <a:pt x="21600" y="20236"/>
                    <a:pt x="21600" y="20236"/>
                  </a:cubicBezTo>
                  <a:cubicBezTo>
                    <a:pt x="21600" y="20236"/>
                    <a:pt x="21600" y="20236"/>
                    <a:pt x="21600" y="20236"/>
                  </a:cubicBezTo>
                  <a:cubicBezTo>
                    <a:pt x="21600" y="20008"/>
                    <a:pt x="21600" y="20008"/>
                    <a:pt x="21600" y="19781"/>
                  </a:cubicBezTo>
                  <a:cubicBezTo>
                    <a:pt x="21600" y="19781"/>
                    <a:pt x="21600" y="19781"/>
                    <a:pt x="21600" y="19781"/>
                  </a:cubicBezTo>
                  <a:cubicBezTo>
                    <a:pt x="21600" y="19554"/>
                    <a:pt x="21600" y="19554"/>
                    <a:pt x="21600" y="19326"/>
                  </a:cubicBezTo>
                  <a:cubicBezTo>
                    <a:pt x="21600" y="19326"/>
                    <a:pt x="21600" y="19326"/>
                    <a:pt x="21600" y="19326"/>
                  </a:cubicBezTo>
                  <a:cubicBezTo>
                    <a:pt x="21600" y="19099"/>
                    <a:pt x="21600" y="18872"/>
                    <a:pt x="21600" y="18644"/>
                  </a:cubicBezTo>
                  <a:cubicBezTo>
                    <a:pt x="21600" y="18189"/>
                    <a:pt x="21600" y="17735"/>
                    <a:pt x="21319" y="17507"/>
                  </a:cubicBezTo>
                  <a:cubicBezTo>
                    <a:pt x="21319" y="17280"/>
                    <a:pt x="21319" y="17280"/>
                    <a:pt x="21039" y="17280"/>
                  </a:cubicBezTo>
                  <a:cubicBezTo>
                    <a:pt x="21039" y="17053"/>
                    <a:pt x="20758" y="16825"/>
                    <a:pt x="20478" y="16825"/>
                  </a:cubicBezTo>
                  <a:cubicBezTo>
                    <a:pt x="19636" y="16371"/>
                    <a:pt x="18795" y="15916"/>
                    <a:pt x="18514" y="15006"/>
                  </a:cubicBezTo>
                  <a:cubicBezTo>
                    <a:pt x="18234" y="14552"/>
                    <a:pt x="17673" y="14097"/>
                    <a:pt x="17112" y="13642"/>
                  </a:cubicBezTo>
                  <a:cubicBezTo>
                    <a:pt x="16551" y="13187"/>
                    <a:pt x="15990" y="12733"/>
                    <a:pt x="15709" y="12278"/>
                  </a:cubicBezTo>
                  <a:cubicBezTo>
                    <a:pt x="15709" y="12051"/>
                    <a:pt x="15429" y="11596"/>
                    <a:pt x="15148" y="11368"/>
                  </a:cubicBezTo>
                  <a:cubicBezTo>
                    <a:pt x="14587" y="10914"/>
                    <a:pt x="14306" y="10459"/>
                    <a:pt x="14306" y="9777"/>
                  </a:cubicBezTo>
                  <a:cubicBezTo>
                    <a:pt x="14026" y="9777"/>
                    <a:pt x="13465" y="9549"/>
                    <a:pt x="12904" y="9322"/>
                  </a:cubicBezTo>
                  <a:cubicBezTo>
                    <a:pt x="11782" y="8640"/>
                    <a:pt x="10379" y="8185"/>
                    <a:pt x="10940" y="7276"/>
                  </a:cubicBezTo>
                  <a:cubicBezTo>
                    <a:pt x="11221" y="6594"/>
                    <a:pt x="12062" y="6594"/>
                    <a:pt x="12623" y="6366"/>
                  </a:cubicBezTo>
                  <a:cubicBezTo>
                    <a:pt x="12904" y="6366"/>
                    <a:pt x="13184" y="6366"/>
                    <a:pt x="13184" y="6366"/>
                  </a:cubicBezTo>
                  <a:cubicBezTo>
                    <a:pt x="13184" y="6139"/>
                    <a:pt x="13184" y="5912"/>
                    <a:pt x="12904" y="5684"/>
                  </a:cubicBezTo>
                  <a:cubicBezTo>
                    <a:pt x="12623" y="5457"/>
                    <a:pt x="12343" y="5002"/>
                    <a:pt x="12062" y="4320"/>
                  </a:cubicBezTo>
                  <a:cubicBezTo>
                    <a:pt x="12062" y="4093"/>
                    <a:pt x="12062" y="4093"/>
                    <a:pt x="11782" y="4093"/>
                  </a:cubicBezTo>
                  <a:cubicBezTo>
                    <a:pt x="11501" y="4093"/>
                    <a:pt x="10940" y="4093"/>
                    <a:pt x="10940" y="4320"/>
                  </a:cubicBezTo>
                  <a:cubicBezTo>
                    <a:pt x="10660" y="4320"/>
                    <a:pt x="10660" y="4320"/>
                    <a:pt x="10379" y="4320"/>
                  </a:cubicBezTo>
                  <a:cubicBezTo>
                    <a:pt x="10379" y="4320"/>
                    <a:pt x="10379" y="4320"/>
                    <a:pt x="10379" y="4320"/>
                  </a:cubicBezTo>
                  <a:cubicBezTo>
                    <a:pt x="10379" y="4320"/>
                    <a:pt x="10099" y="4320"/>
                    <a:pt x="10099" y="4320"/>
                  </a:cubicBezTo>
                  <a:cubicBezTo>
                    <a:pt x="9818" y="4320"/>
                    <a:pt x="9538" y="4320"/>
                    <a:pt x="8977" y="4320"/>
                  </a:cubicBezTo>
                  <a:cubicBezTo>
                    <a:pt x="8977" y="4320"/>
                    <a:pt x="8977" y="4320"/>
                    <a:pt x="8977" y="4320"/>
                  </a:cubicBezTo>
                  <a:cubicBezTo>
                    <a:pt x="8977" y="4093"/>
                    <a:pt x="8696" y="4093"/>
                    <a:pt x="8416" y="3865"/>
                  </a:cubicBezTo>
                  <a:cubicBezTo>
                    <a:pt x="8416" y="3865"/>
                    <a:pt x="8416" y="3865"/>
                    <a:pt x="8416" y="3865"/>
                  </a:cubicBezTo>
                  <a:cubicBezTo>
                    <a:pt x="8416" y="3865"/>
                    <a:pt x="8416" y="3865"/>
                    <a:pt x="8416" y="3865"/>
                  </a:cubicBezTo>
                  <a:cubicBezTo>
                    <a:pt x="8135" y="3865"/>
                    <a:pt x="8135" y="3865"/>
                    <a:pt x="8135" y="3638"/>
                  </a:cubicBezTo>
                  <a:cubicBezTo>
                    <a:pt x="8135" y="3638"/>
                    <a:pt x="7855" y="3638"/>
                    <a:pt x="7855" y="3638"/>
                  </a:cubicBezTo>
                  <a:cubicBezTo>
                    <a:pt x="7855" y="3638"/>
                    <a:pt x="7855" y="3411"/>
                    <a:pt x="7574" y="3411"/>
                  </a:cubicBezTo>
                  <a:cubicBezTo>
                    <a:pt x="7574" y="3411"/>
                    <a:pt x="7574" y="3183"/>
                    <a:pt x="7574" y="3183"/>
                  </a:cubicBezTo>
                  <a:cubicBezTo>
                    <a:pt x="7574" y="3183"/>
                    <a:pt x="7574" y="3183"/>
                    <a:pt x="7574" y="2956"/>
                  </a:cubicBezTo>
                  <a:cubicBezTo>
                    <a:pt x="7294" y="2956"/>
                    <a:pt x="7294" y="2728"/>
                    <a:pt x="7294" y="2728"/>
                  </a:cubicBezTo>
                  <a:cubicBezTo>
                    <a:pt x="7294" y="2501"/>
                    <a:pt x="7013" y="2274"/>
                    <a:pt x="6732" y="2046"/>
                  </a:cubicBezTo>
                  <a:cubicBezTo>
                    <a:pt x="6171" y="1592"/>
                    <a:pt x="5891" y="1364"/>
                    <a:pt x="5891" y="682"/>
                  </a:cubicBezTo>
                  <a:cubicBezTo>
                    <a:pt x="5891" y="682"/>
                    <a:pt x="5610" y="682"/>
                    <a:pt x="5610" y="682"/>
                  </a:cubicBezTo>
                  <a:cubicBezTo>
                    <a:pt x="5610" y="682"/>
                    <a:pt x="5610" y="455"/>
                    <a:pt x="5610" y="455"/>
                  </a:cubicBezTo>
                  <a:cubicBezTo>
                    <a:pt x="5610" y="455"/>
                    <a:pt x="5610" y="455"/>
                    <a:pt x="5610" y="455"/>
                  </a:cubicBezTo>
                  <a:cubicBezTo>
                    <a:pt x="5330" y="455"/>
                    <a:pt x="5330" y="227"/>
                    <a:pt x="5330" y="227"/>
                  </a:cubicBezTo>
                  <a:cubicBezTo>
                    <a:pt x="5330" y="227"/>
                    <a:pt x="5330" y="227"/>
                    <a:pt x="5330" y="227"/>
                  </a:cubicBezTo>
                  <a:cubicBezTo>
                    <a:pt x="5049" y="0"/>
                    <a:pt x="5049" y="0"/>
                    <a:pt x="5049" y="0"/>
                  </a:cubicBezTo>
                  <a:cubicBezTo>
                    <a:pt x="5049" y="0"/>
                    <a:pt x="5049" y="0"/>
                    <a:pt x="5049" y="0"/>
                  </a:cubicBezTo>
                  <a:cubicBezTo>
                    <a:pt x="5049" y="0"/>
                    <a:pt x="5049" y="0"/>
                    <a:pt x="5049" y="0"/>
                  </a:cubicBezTo>
                  <a:cubicBezTo>
                    <a:pt x="4769" y="0"/>
                    <a:pt x="4769" y="0"/>
                    <a:pt x="4488" y="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7116B567-2E29-497F-BBAC-263162E71B82}"/>
                </a:ext>
              </a:extLst>
            </p:cNvPr>
            <p:cNvSpPr/>
            <p:nvPr/>
          </p:nvSpPr>
          <p:spPr>
            <a:xfrm>
              <a:off x="6225193" y="4978756"/>
              <a:ext cx="330203" cy="639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848"/>
                  </a:moveTo>
                  <a:cubicBezTo>
                    <a:pt x="21600" y="8718"/>
                    <a:pt x="21600" y="8718"/>
                    <a:pt x="21600" y="8718"/>
                  </a:cubicBezTo>
                  <a:cubicBezTo>
                    <a:pt x="21600" y="8718"/>
                    <a:pt x="21600" y="8588"/>
                    <a:pt x="21600" y="8588"/>
                  </a:cubicBezTo>
                  <a:cubicBezTo>
                    <a:pt x="21600" y="8588"/>
                    <a:pt x="21600" y="8588"/>
                    <a:pt x="21600" y="8588"/>
                  </a:cubicBezTo>
                  <a:cubicBezTo>
                    <a:pt x="21600" y="8458"/>
                    <a:pt x="21600" y="8458"/>
                    <a:pt x="21600" y="8328"/>
                  </a:cubicBezTo>
                  <a:cubicBezTo>
                    <a:pt x="21349" y="8067"/>
                    <a:pt x="21349" y="7937"/>
                    <a:pt x="21349" y="7677"/>
                  </a:cubicBezTo>
                  <a:cubicBezTo>
                    <a:pt x="21600" y="7027"/>
                    <a:pt x="20344" y="6506"/>
                    <a:pt x="19842" y="6376"/>
                  </a:cubicBezTo>
                  <a:cubicBezTo>
                    <a:pt x="19088" y="6246"/>
                    <a:pt x="19088" y="5725"/>
                    <a:pt x="19340" y="5205"/>
                  </a:cubicBezTo>
                  <a:cubicBezTo>
                    <a:pt x="19340" y="5075"/>
                    <a:pt x="19591" y="4684"/>
                    <a:pt x="19591" y="4554"/>
                  </a:cubicBezTo>
                  <a:cubicBezTo>
                    <a:pt x="18586" y="4294"/>
                    <a:pt x="18084" y="4034"/>
                    <a:pt x="17581" y="3643"/>
                  </a:cubicBezTo>
                  <a:cubicBezTo>
                    <a:pt x="17330" y="3513"/>
                    <a:pt x="17330" y="3513"/>
                    <a:pt x="17330" y="3513"/>
                  </a:cubicBezTo>
                  <a:cubicBezTo>
                    <a:pt x="17079" y="3383"/>
                    <a:pt x="16828" y="3383"/>
                    <a:pt x="16326" y="3383"/>
                  </a:cubicBezTo>
                  <a:cubicBezTo>
                    <a:pt x="15823" y="3383"/>
                    <a:pt x="15572" y="3383"/>
                    <a:pt x="15572" y="3513"/>
                  </a:cubicBezTo>
                  <a:cubicBezTo>
                    <a:pt x="15321" y="3773"/>
                    <a:pt x="14316" y="4034"/>
                    <a:pt x="13814" y="4034"/>
                  </a:cubicBezTo>
                  <a:cubicBezTo>
                    <a:pt x="13312" y="4034"/>
                    <a:pt x="13060" y="3904"/>
                    <a:pt x="12809" y="3773"/>
                  </a:cubicBezTo>
                  <a:cubicBezTo>
                    <a:pt x="12809" y="3643"/>
                    <a:pt x="12558" y="3643"/>
                    <a:pt x="12307" y="3643"/>
                  </a:cubicBezTo>
                  <a:cubicBezTo>
                    <a:pt x="12307" y="3643"/>
                    <a:pt x="11805" y="3773"/>
                    <a:pt x="11553" y="3904"/>
                  </a:cubicBezTo>
                  <a:cubicBezTo>
                    <a:pt x="11302" y="3904"/>
                    <a:pt x="11051" y="4034"/>
                    <a:pt x="11051" y="4034"/>
                  </a:cubicBezTo>
                  <a:cubicBezTo>
                    <a:pt x="10298" y="4424"/>
                    <a:pt x="9544" y="4684"/>
                    <a:pt x="9042" y="4684"/>
                  </a:cubicBezTo>
                  <a:cubicBezTo>
                    <a:pt x="8791" y="4684"/>
                    <a:pt x="8288" y="4684"/>
                    <a:pt x="8037" y="4294"/>
                  </a:cubicBezTo>
                  <a:cubicBezTo>
                    <a:pt x="8037" y="4164"/>
                    <a:pt x="8037" y="4034"/>
                    <a:pt x="8037" y="3904"/>
                  </a:cubicBezTo>
                  <a:cubicBezTo>
                    <a:pt x="8037" y="3773"/>
                    <a:pt x="8288" y="3513"/>
                    <a:pt x="8540" y="3513"/>
                  </a:cubicBezTo>
                  <a:cubicBezTo>
                    <a:pt x="8540" y="3383"/>
                    <a:pt x="8791" y="3253"/>
                    <a:pt x="8791" y="3253"/>
                  </a:cubicBezTo>
                  <a:cubicBezTo>
                    <a:pt x="8791" y="3123"/>
                    <a:pt x="8791" y="3123"/>
                    <a:pt x="8791" y="2993"/>
                  </a:cubicBezTo>
                  <a:cubicBezTo>
                    <a:pt x="8791" y="2733"/>
                    <a:pt x="9042" y="2602"/>
                    <a:pt x="9042" y="2342"/>
                  </a:cubicBezTo>
                  <a:cubicBezTo>
                    <a:pt x="9293" y="2082"/>
                    <a:pt x="9293" y="1822"/>
                    <a:pt x="9042" y="1561"/>
                  </a:cubicBezTo>
                  <a:cubicBezTo>
                    <a:pt x="9042" y="1431"/>
                    <a:pt x="9042" y="1431"/>
                    <a:pt x="9042" y="1431"/>
                  </a:cubicBezTo>
                  <a:cubicBezTo>
                    <a:pt x="8791" y="1431"/>
                    <a:pt x="8791" y="1431"/>
                    <a:pt x="8540" y="1431"/>
                  </a:cubicBezTo>
                  <a:cubicBezTo>
                    <a:pt x="8037" y="1561"/>
                    <a:pt x="7535" y="1431"/>
                    <a:pt x="7284" y="1171"/>
                  </a:cubicBezTo>
                  <a:cubicBezTo>
                    <a:pt x="7033" y="911"/>
                    <a:pt x="7033" y="651"/>
                    <a:pt x="7033" y="390"/>
                  </a:cubicBezTo>
                  <a:cubicBezTo>
                    <a:pt x="7033" y="260"/>
                    <a:pt x="7033" y="130"/>
                    <a:pt x="7033" y="130"/>
                  </a:cubicBezTo>
                  <a:cubicBezTo>
                    <a:pt x="7033" y="130"/>
                    <a:pt x="7033" y="130"/>
                    <a:pt x="7033" y="130"/>
                  </a:cubicBezTo>
                  <a:cubicBezTo>
                    <a:pt x="7033" y="130"/>
                    <a:pt x="6781" y="130"/>
                    <a:pt x="6781" y="0"/>
                  </a:cubicBezTo>
                  <a:cubicBezTo>
                    <a:pt x="6781" y="0"/>
                    <a:pt x="6781" y="0"/>
                    <a:pt x="6781" y="0"/>
                  </a:cubicBezTo>
                  <a:cubicBezTo>
                    <a:pt x="6781" y="130"/>
                    <a:pt x="6781" y="130"/>
                    <a:pt x="6781" y="130"/>
                  </a:cubicBezTo>
                  <a:cubicBezTo>
                    <a:pt x="6781" y="130"/>
                    <a:pt x="6781" y="130"/>
                    <a:pt x="6530" y="130"/>
                  </a:cubicBezTo>
                  <a:cubicBezTo>
                    <a:pt x="6530" y="260"/>
                    <a:pt x="6530" y="260"/>
                    <a:pt x="6530" y="260"/>
                  </a:cubicBezTo>
                  <a:cubicBezTo>
                    <a:pt x="6279" y="260"/>
                    <a:pt x="6279" y="260"/>
                    <a:pt x="6279" y="260"/>
                  </a:cubicBezTo>
                  <a:cubicBezTo>
                    <a:pt x="6279" y="260"/>
                    <a:pt x="6028" y="390"/>
                    <a:pt x="6028" y="390"/>
                  </a:cubicBezTo>
                  <a:cubicBezTo>
                    <a:pt x="6028" y="390"/>
                    <a:pt x="6028" y="390"/>
                    <a:pt x="6028" y="390"/>
                  </a:cubicBezTo>
                  <a:cubicBezTo>
                    <a:pt x="5777" y="390"/>
                    <a:pt x="5526" y="390"/>
                    <a:pt x="5526" y="520"/>
                  </a:cubicBezTo>
                  <a:cubicBezTo>
                    <a:pt x="5023" y="520"/>
                    <a:pt x="4521" y="651"/>
                    <a:pt x="4270" y="781"/>
                  </a:cubicBezTo>
                  <a:cubicBezTo>
                    <a:pt x="4019" y="1171"/>
                    <a:pt x="3265" y="1301"/>
                    <a:pt x="2009" y="1301"/>
                  </a:cubicBezTo>
                  <a:cubicBezTo>
                    <a:pt x="1758" y="1301"/>
                    <a:pt x="1758" y="1301"/>
                    <a:pt x="1758" y="1301"/>
                  </a:cubicBezTo>
                  <a:cubicBezTo>
                    <a:pt x="1256" y="1301"/>
                    <a:pt x="753" y="1301"/>
                    <a:pt x="502" y="1561"/>
                  </a:cubicBezTo>
                  <a:cubicBezTo>
                    <a:pt x="502" y="1561"/>
                    <a:pt x="502" y="1561"/>
                    <a:pt x="502" y="1561"/>
                  </a:cubicBezTo>
                  <a:cubicBezTo>
                    <a:pt x="251" y="2863"/>
                    <a:pt x="0" y="3643"/>
                    <a:pt x="0" y="3773"/>
                  </a:cubicBezTo>
                  <a:cubicBezTo>
                    <a:pt x="251" y="4034"/>
                    <a:pt x="1507" y="4814"/>
                    <a:pt x="1758" y="4945"/>
                  </a:cubicBezTo>
                  <a:cubicBezTo>
                    <a:pt x="2512" y="4945"/>
                    <a:pt x="2512" y="5335"/>
                    <a:pt x="2512" y="5595"/>
                  </a:cubicBezTo>
                  <a:cubicBezTo>
                    <a:pt x="2512" y="5595"/>
                    <a:pt x="2512" y="5855"/>
                    <a:pt x="2512" y="5855"/>
                  </a:cubicBezTo>
                  <a:cubicBezTo>
                    <a:pt x="3014" y="5986"/>
                    <a:pt x="3265" y="6246"/>
                    <a:pt x="3014" y="6636"/>
                  </a:cubicBezTo>
                  <a:cubicBezTo>
                    <a:pt x="3014" y="6766"/>
                    <a:pt x="2763" y="6896"/>
                    <a:pt x="2512" y="7027"/>
                  </a:cubicBezTo>
                  <a:cubicBezTo>
                    <a:pt x="2512" y="7027"/>
                    <a:pt x="2512" y="7027"/>
                    <a:pt x="2512" y="7027"/>
                  </a:cubicBezTo>
                  <a:cubicBezTo>
                    <a:pt x="2512" y="7287"/>
                    <a:pt x="2512" y="7807"/>
                    <a:pt x="2009" y="8067"/>
                  </a:cubicBezTo>
                  <a:cubicBezTo>
                    <a:pt x="2009" y="8067"/>
                    <a:pt x="2009" y="8067"/>
                    <a:pt x="2009" y="8198"/>
                  </a:cubicBezTo>
                  <a:cubicBezTo>
                    <a:pt x="2009" y="8458"/>
                    <a:pt x="2260" y="8848"/>
                    <a:pt x="3014" y="9239"/>
                  </a:cubicBezTo>
                  <a:cubicBezTo>
                    <a:pt x="4270" y="9759"/>
                    <a:pt x="4270" y="10670"/>
                    <a:pt x="4270" y="11190"/>
                  </a:cubicBezTo>
                  <a:cubicBezTo>
                    <a:pt x="4270" y="11320"/>
                    <a:pt x="4521" y="11451"/>
                    <a:pt x="4521" y="11581"/>
                  </a:cubicBezTo>
                  <a:cubicBezTo>
                    <a:pt x="4772" y="11711"/>
                    <a:pt x="5274" y="11971"/>
                    <a:pt x="5274" y="12361"/>
                  </a:cubicBezTo>
                  <a:cubicBezTo>
                    <a:pt x="5274" y="12361"/>
                    <a:pt x="5274" y="12361"/>
                    <a:pt x="5274" y="12361"/>
                  </a:cubicBezTo>
                  <a:cubicBezTo>
                    <a:pt x="5023" y="12492"/>
                    <a:pt x="5023" y="12622"/>
                    <a:pt x="5023" y="12752"/>
                  </a:cubicBezTo>
                  <a:cubicBezTo>
                    <a:pt x="5023" y="12752"/>
                    <a:pt x="5023" y="12752"/>
                    <a:pt x="5023" y="12752"/>
                  </a:cubicBezTo>
                  <a:cubicBezTo>
                    <a:pt x="5023" y="12882"/>
                    <a:pt x="4772" y="13012"/>
                    <a:pt x="4772" y="13012"/>
                  </a:cubicBezTo>
                  <a:cubicBezTo>
                    <a:pt x="4772" y="13142"/>
                    <a:pt x="4772" y="13142"/>
                    <a:pt x="4772" y="13142"/>
                  </a:cubicBezTo>
                  <a:cubicBezTo>
                    <a:pt x="4772" y="13272"/>
                    <a:pt x="4521" y="13402"/>
                    <a:pt x="4521" y="13533"/>
                  </a:cubicBezTo>
                  <a:cubicBezTo>
                    <a:pt x="4521" y="13533"/>
                    <a:pt x="4521" y="13533"/>
                    <a:pt x="4521" y="13533"/>
                  </a:cubicBezTo>
                  <a:cubicBezTo>
                    <a:pt x="4270" y="13663"/>
                    <a:pt x="4270" y="13793"/>
                    <a:pt x="4270" y="13923"/>
                  </a:cubicBezTo>
                  <a:cubicBezTo>
                    <a:pt x="4270" y="13923"/>
                    <a:pt x="4270" y="13923"/>
                    <a:pt x="4270" y="13923"/>
                  </a:cubicBezTo>
                  <a:cubicBezTo>
                    <a:pt x="4019" y="14183"/>
                    <a:pt x="3767" y="14313"/>
                    <a:pt x="3516" y="14573"/>
                  </a:cubicBezTo>
                  <a:cubicBezTo>
                    <a:pt x="3516" y="14573"/>
                    <a:pt x="3516" y="14573"/>
                    <a:pt x="3516" y="14573"/>
                  </a:cubicBezTo>
                  <a:cubicBezTo>
                    <a:pt x="3265" y="14704"/>
                    <a:pt x="3265" y="14704"/>
                    <a:pt x="3265" y="14834"/>
                  </a:cubicBezTo>
                  <a:cubicBezTo>
                    <a:pt x="3014" y="14834"/>
                    <a:pt x="3014" y="14834"/>
                    <a:pt x="3014" y="14834"/>
                  </a:cubicBezTo>
                  <a:cubicBezTo>
                    <a:pt x="3014" y="14834"/>
                    <a:pt x="2763" y="14964"/>
                    <a:pt x="2763" y="14964"/>
                  </a:cubicBezTo>
                  <a:cubicBezTo>
                    <a:pt x="2763" y="14964"/>
                    <a:pt x="2763" y="14964"/>
                    <a:pt x="2763" y="14964"/>
                  </a:cubicBezTo>
                  <a:cubicBezTo>
                    <a:pt x="2763" y="15094"/>
                    <a:pt x="2512" y="15354"/>
                    <a:pt x="2512" y="15484"/>
                  </a:cubicBezTo>
                  <a:cubicBezTo>
                    <a:pt x="2260" y="16005"/>
                    <a:pt x="2260" y="16525"/>
                    <a:pt x="2009" y="16916"/>
                  </a:cubicBezTo>
                  <a:cubicBezTo>
                    <a:pt x="1758" y="17176"/>
                    <a:pt x="1507" y="17827"/>
                    <a:pt x="1758" y="17957"/>
                  </a:cubicBezTo>
                  <a:cubicBezTo>
                    <a:pt x="2512" y="17957"/>
                    <a:pt x="3767" y="18607"/>
                    <a:pt x="5777" y="19908"/>
                  </a:cubicBezTo>
                  <a:cubicBezTo>
                    <a:pt x="6028" y="20039"/>
                    <a:pt x="6279" y="20299"/>
                    <a:pt x="6530" y="20559"/>
                  </a:cubicBezTo>
                  <a:cubicBezTo>
                    <a:pt x="7033" y="20559"/>
                    <a:pt x="7535" y="20559"/>
                    <a:pt x="8037" y="20559"/>
                  </a:cubicBezTo>
                  <a:cubicBezTo>
                    <a:pt x="8037" y="20559"/>
                    <a:pt x="8288" y="20689"/>
                    <a:pt x="8288" y="20689"/>
                  </a:cubicBezTo>
                  <a:cubicBezTo>
                    <a:pt x="8540" y="20689"/>
                    <a:pt x="8791" y="20819"/>
                    <a:pt x="9042" y="20819"/>
                  </a:cubicBezTo>
                  <a:cubicBezTo>
                    <a:pt x="9544" y="21080"/>
                    <a:pt x="9795" y="21340"/>
                    <a:pt x="9795" y="21600"/>
                  </a:cubicBezTo>
                  <a:cubicBezTo>
                    <a:pt x="9795" y="21600"/>
                    <a:pt x="10047" y="21600"/>
                    <a:pt x="10298" y="21600"/>
                  </a:cubicBezTo>
                  <a:cubicBezTo>
                    <a:pt x="10549" y="21600"/>
                    <a:pt x="11051" y="21600"/>
                    <a:pt x="11051" y="21600"/>
                  </a:cubicBezTo>
                  <a:cubicBezTo>
                    <a:pt x="11051" y="21600"/>
                    <a:pt x="11302" y="21600"/>
                    <a:pt x="11302" y="21470"/>
                  </a:cubicBezTo>
                  <a:cubicBezTo>
                    <a:pt x="11302" y="21470"/>
                    <a:pt x="11302" y="21470"/>
                    <a:pt x="11302" y="21470"/>
                  </a:cubicBezTo>
                  <a:cubicBezTo>
                    <a:pt x="11302" y="21340"/>
                    <a:pt x="11302" y="21340"/>
                    <a:pt x="11302" y="21340"/>
                  </a:cubicBezTo>
                  <a:cubicBezTo>
                    <a:pt x="11302" y="21340"/>
                    <a:pt x="11553" y="21340"/>
                    <a:pt x="11553" y="21340"/>
                  </a:cubicBezTo>
                  <a:cubicBezTo>
                    <a:pt x="11553" y="21210"/>
                    <a:pt x="11553" y="21210"/>
                    <a:pt x="11553" y="21210"/>
                  </a:cubicBezTo>
                  <a:cubicBezTo>
                    <a:pt x="11051" y="20949"/>
                    <a:pt x="9795" y="20559"/>
                    <a:pt x="9042" y="20559"/>
                  </a:cubicBezTo>
                  <a:cubicBezTo>
                    <a:pt x="8540" y="20559"/>
                    <a:pt x="8037" y="20299"/>
                    <a:pt x="7535" y="20039"/>
                  </a:cubicBezTo>
                  <a:cubicBezTo>
                    <a:pt x="6781" y="19648"/>
                    <a:pt x="6530" y="18998"/>
                    <a:pt x="6530" y="18607"/>
                  </a:cubicBezTo>
                  <a:cubicBezTo>
                    <a:pt x="6781" y="18347"/>
                    <a:pt x="6530" y="18217"/>
                    <a:pt x="6279" y="17957"/>
                  </a:cubicBezTo>
                  <a:cubicBezTo>
                    <a:pt x="5777" y="17827"/>
                    <a:pt x="5526" y="17566"/>
                    <a:pt x="5526" y="17306"/>
                  </a:cubicBezTo>
                  <a:cubicBezTo>
                    <a:pt x="5526" y="17176"/>
                    <a:pt x="5526" y="17046"/>
                    <a:pt x="4772" y="16916"/>
                  </a:cubicBezTo>
                  <a:cubicBezTo>
                    <a:pt x="4521" y="16916"/>
                    <a:pt x="4270" y="16916"/>
                    <a:pt x="4019" y="16786"/>
                  </a:cubicBezTo>
                  <a:cubicBezTo>
                    <a:pt x="3014" y="16525"/>
                    <a:pt x="3516" y="15614"/>
                    <a:pt x="3767" y="14834"/>
                  </a:cubicBezTo>
                  <a:cubicBezTo>
                    <a:pt x="4019" y="14573"/>
                    <a:pt x="4019" y="14313"/>
                    <a:pt x="4019" y="14183"/>
                  </a:cubicBezTo>
                  <a:cubicBezTo>
                    <a:pt x="4270" y="13923"/>
                    <a:pt x="4521" y="13533"/>
                    <a:pt x="4772" y="13012"/>
                  </a:cubicBezTo>
                  <a:cubicBezTo>
                    <a:pt x="5274" y="12492"/>
                    <a:pt x="6028" y="11581"/>
                    <a:pt x="5777" y="11320"/>
                  </a:cubicBezTo>
                  <a:cubicBezTo>
                    <a:pt x="5526" y="11190"/>
                    <a:pt x="5526" y="10930"/>
                    <a:pt x="5777" y="10800"/>
                  </a:cubicBezTo>
                  <a:cubicBezTo>
                    <a:pt x="6028" y="10410"/>
                    <a:pt x="7033" y="10280"/>
                    <a:pt x="7535" y="10280"/>
                  </a:cubicBezTo>
                  <a:cubicBezTo>
                    <a:pt x="8288" y="10280"/>
                    <a:pt x="8791" y="10410"/>
                    <a:pt x="9042" y="10800"/>
                  </a:cubicBezTo>
                  <a:cubicBezTo>
                    <a:pt x="9293" y="11451"/>
                    <a:pt x="9544" y="11451"/>
                    <a:pt x="10549" y="11451"/>
                  </a:cubicBezTo>
                  <a:cubicBezTo>
                    <a:pt x="10800" y="11451"/>
                    <a:pt x="10800" y="11451"/>
                    <a:pt x="10800" y="11451"/>
                  </a:cubicBezTo>
                  <a:cubicBezTo>
                    <a:pt x="11805" y="11451"/>
                    <a:pt x="12307" y="11711"/>
                    <a:pt x="12809" y="11971"/>
                  </a:cubicBezTo>
                  <a:cubicBezTo>
                    <a:pt x="13060" y="12101"/>
                    <a:pt x="13312" y="12231"/>
                    <a:pt x="13563" y="12231"/>
                  </a:cubicBezTo>
                  <a:cubicBezTo>
                    <a:pt x="13563" y="12231"/>
                    <a:pt x="13563" y="12231"/>
                    <a:pt x="13563" y="12231"/>
                  </a:cubicBezTo>
                  <a:cubicBezTo>
                    <a:pt x="13563" y="12231"/>
                    <a:pt x="13563" y="12231"/>
                    <a:pt x="13312" y="12101"/>
                  </a:cubicBezTo>
                  <a:cubicBezTo>
                    <a:pt x="13312" y="11971"/>
                    <a:pt x="13060" y="11841"/>
                    <a:pt x="13060" y="11451"/>
                  </a:cubicBezTo>
                  <a:cubicBezTo>
                    <a:pt x="13060" y="11320"/>
                    <a:pt x="13060" y="11190"/>
                    <a:pt x="12809" y="11060"/>
                  </a:cubicBezTo>
                  <a:cubicBezTo>
                    <a:pt x="12558" y="10800"/>
                    <a:pt x="12307" y="10540"/>
                    <a:pt x="13060" y="10019"/>
                  </a:cubicBezTo>
                  <a:cubicBezTo>
                    <a:pt x="14316" y="9108"/>
                    <a:pt x="16326" y="8718"/>
                    <a:pt x="17581" y="8848"/>
                  </a:cubicBezTo>
                  <a:cubicBezTo>
                    <a:pt x="17581" y="8848"/>
                    <a:pt x="17581" y="8848"/>
                    <a:pt x="17833" y="8848"/>
                  </a:cubicBezTo>
                  <a:cubicBezTo>
                    <a:pt x="18084" y="8978"/>
                    <a:pt x="18586" y="8848"/>
                    <a:pt x="19088" y="8848"/>
                  </a:cubicBezTo>
                  <a:cubicBezTo>
                    <a:pt x="19591" y="8848"/>
                    <a:pt x="19842" y="8848"/>
                    <a:pt x="20344" y="8848"/>
                  </a:cubicBezTo>
                  <a:cubicBezTo>
                    <a:pt x="20344" y="8848"/>
                    <a:pt x="20344" y="8848"/>
                    <a:pt x="20595" y="8848"/>
                  </a:cubicBezTo>
                  <a:cubicBezTo>
                    <a:pt x="20595" y="8848"/>
                    <a:pt x="20595" y="8848"/>
                    <a:pt x="20595" y="8848"/>
                  </a:cubicBezTo>
                  <a:cubicBezTo>
                    <a:pt x="20595" y="8848"/>
                    <a:pt x="20847" y="8848"/>
                    <a:pt x="20847" y="8848"/>
                  </a:cubicBezTo>
                  <a:cubicBezTo>
                    <a:pt x="20847" y="8848"/>
                    <a:pt x="20847" y="8848"/>
                    <a:pt x="20847" y="8848"/>
                  </a:cubicBezTo>
                  <a:cubicBezTo>
                    <a:pt x="21098" y="8848"/>
                    <a:pt x="21098" y="8848"/>
                    <a:pt x="21098" y="8848"/>
                  </a:cubicBezTo>
                  <a:cubicBezTo>
                    <a:pt x="21349" y="8848"/>
                    <a:pt x="21349" y="8848"/>
                    <a:pt x="21349" y="8978"/>
                  </a:cubicBezTo>
                  <a:cubicBezTo>
                    <a:pt x="21349" y="8978"/>
                    <a:pt x="21349" y="8978"/>
                    <a:pt x="21349" y="8978"/>
                  </a:cubicBezTo>
                  <a:cubicBezTo>
                    <a:pt x="21600" y="8848"/>
                    <a:pt x="21600" y="8848"/>
                    <a:pt x="21600" y="8848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634C99D7-52EA-40B8-9586-DBDB4D1BD610}"/>
                </a:ext>
              </a:extLst>
            </p:cNvPr>
            <p:cNvSpPr/>
            <p:nvPr/>
          </p:nvSpPr>
          <p:spPr>
            <a:xfrm>
              <a:off x="6747725" y="5595129"/>
              <a:ext cx="403195" cy="240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7543"/>
                  </a:moveTo>
                  <a:cubicBezTo>
                    <a:pt x="19131" y="7200"/>
                    <a:pt x="19337" y="6857"/>
                    <a:pt x="19337" y="6514"/>
                  </a:cubicBezTo>
                  <a:cubicBezTo>
                    <a:pt x="19337" y="5829"/>
                    <a:pt x="19749" y="5829"/>
                    <a:pt x="20366" y="5829"/>
                  </a:cubicBezTo>
                  <a:cubicBezTo>
                    <a:pt x="20571" y="5829"/>
                    <a:pt x="21394" y="5829"/>
                    <a:pt x="21600" y="5486"/>
                  </a:cubicBezTo>
                  <a:cubicBezTo>
                    <a:pt x="21600" y="5143"/>
                    <a:pt x="21600" y="5143"/>
                    <a:pt x="21394" y="4800"/>
                  </a:cubicBezTo>
                  <a:cubicBezTo>
                    <a:pt x="21189" y="4114"/>
                    <a:pt x="20571" y="3771"/>
                    <a:pt x="20366" y="4114"/>
                  </a:cubicBezTo>
                  <a:cubicBezTo>
                    <a:pt x="20160" y="4114"/>
                    <a:pt x="19954" y="4114"/>
                    <a:pt x="19749" y="4114"/>
                  </a:cubicBezTo>
                  <a:cubicBezTo>
                    <a:pt x="19337" y="4114"/>
                    <a:pt x="18926" y="4114"/>
                    <a:pt x="18514" y="3771"/>
                  </a:cubicBezTo>
                  <a:cubicBezTo>
                    <a:pt x="17897" y="3429"/>
                    <a:pt x="17897" y="2743"/>
                    <a:pt x="17897" y="2400"/>
                  </a:cubicBezTo>
                  <a:cubicBezTo>
                    <a:pt x="17897" y="1714"/>
                    <a:pt x="16663" y="0"/>
                    <a:pt x="16046" y="0"/>
                  </a:cubicBezTo>
                  <a:cubicBezTo>
                    <a:pt x="15634" y="0"/>
                    <a:pt x="14811" y="2400"/>
                    <a:pt x="14606" y="3429"/>
                  </a:cubicBezTo>
                  <a:cubicBezTo>
                    <a:pt x="14606" y="4114"/>
                    <a:pt x="14194" y="4457"/>
                    <a:pt x="13989" y="4800"/>
                  </a:cubicBezTo>
                  <a:cubicBezTo>
                    <a:pt x="13577" y="5143"/>
                    <a:pt x="13371" y="5486"/>
                    <a:pt x="13371" y="5829"/>
                  </a:cubicBezTo>
                  <a:cubicBezTo>
                    <a:pt x="13577" y="6171"/>
                    <a:pt x="13371" y="6857"/>
                    <a:pt x="12960" y="7200"/>
                  </a:cubicBezTo>
                  <a:cubicBezTo>
                    <a:pt x="12960" y="7543"/>
                    <a:pt x="12960" y="7543"/>
                    <a:pt x="12960" y="7543"/>
                  </a:cubicBezTo>
                  <a:cubicBezTo>
                    <a:pt x="12960" y="7543"/>
                    <a:pt x="13166" y="7886"/>
                    <a:pt x="13166" y="8229"/>
                  </a:cubicBezTo>
                  <a:cubicBezTo>
                    <a:pt x="13166" y="8229"/>
                    <a:pt x="13166" y="8229"/>
                    <a:pt x="13166" y="8229"/>
                  </a:cubicBezTo>
                  <a:cubicBezTo>
                    <a:pt x="13166" y="8229"/>
                    <a:pt x="13166" y="8571"/>
                    <a:pt x="13166" y="8571"/>
                  </a:cubicBezTo>
                  <a:cubicBezTo>
                    <a:pt x="13166" y="8914"/>
                    <a:pt x="13166" y="8914"/>
                    <a:pt x="13166" y="8914"/>
                  </a:cubicBezTo>
                  <a:cubicBezTo>
                    <a:pt x="13166" y="8914"/>
                    <a:pt x="13166" y="9257"/>
                    <a:pt x="13166" y="9257"/>
                  </a:cubicBezTo>
                  <a:cubicBezTo>
                    <a:pt x="13166" y="9257"/>
                    <a:pt x="13166" y="9257"/>
                    <a:pt x="13166" y="9257"/>
                  </a:cubicBezTo>
                  <a:cubicBezTo>
                    <a:pt x="13166" y="9257"/>
                    <a:pt x="13166" y="9600"/>
                    <a:pt x="12960" y="9600"/>
                  </a:cubicBezTo>
                  <a:cubicBezTo>
                    <a:pt x="12960" y="9943"/>
                    <a:pt x="12754" y="9943"/>
                    <a:pt x="12549" y="9943"/>
                  </a:cubicBezTo>
                  <a:cubicBezTo>
                    <a:pt x="12549" y="9943"/>
                    <a:pt x="12549" y="9943"/>
                    <a:pt x="12549" y="9943"/>
                  </a:cubicBezTo>
                  <a:cubicBezTo>
                    <a:pt x="12343" y="9943"/>
                    <a:pt x="12343" y="9943"/>
                    <a:pt x="12137" y="10286"/>
                  </a:cubicBezTo>
                  <a:cubicBezTo>
                    <a:pt x="11931" y="10286"/>
                    <a:pt x="11520" y="10971"/>
                    <a:pt x="11109" y="10971"/>
                  </a:cubicBezTo>
                  <a:cubicBezTo>
                    <a:pt x="11109" y="10971"/>
                    <a:pt x="10903" y="10971"/>
                    <a:pt x="10903" y="10971"/>
                  </a:cubicBezTo>
                  <a:cubicBezTo>
                    <a:pt x="10903" y="10629"/>
                    <a:pt x="10903" y="10629"/>
                    <a:pt x="10903" y="10629"/>
                  </a:cubicBezTo>
                  <a:cubicBezTo>
                    <a:pt x="10903" y="10629"/>
                    <a:pt x="10903" y="10629"/>
                    <a:pt x="10697" y="10629"/>
                  </a:cubicBezTo>
                  <a:cubicBezTo>
                    <a:pt x="10697" y="10629"/>
                    <a:pt x="10697" y="10629"/>
                    <a:pt x="10697" y="10629"/>
                  </a:cubicBezTo>
                  <a:cubicBezTo>
                    <a:pt x="10697" y="10629"/>
                    <a:pt x="10697" y="10629"/>
                    <a:pt x="10697" y="10629"/>
                  </a:cubicBezTo>
                  <a:cubicBezTo>
                    <a:pt x="10491" y="10629"/>
                    <a:pt x="10491" y="10629"/>
                    <a:pt x="10491" y="10286"/>
                  </a:cubicBezTo>
                  <a:cubicBezTo>
                    <a:pt x="10491" y="10286"/>
                    <a:pt x="10491" y="10286"/>
                    <a:pt x="10491" y="10286"/>
                  </a:cubicBezTo>
                  <a:cubicBezTo>
                    <a:pt x="10491" y="10286"/>
                    <a:pt x="10286" y="10286"/>
                    <a:pt x="10286" y="10286"/>
                  </a:cubicBezTo>
                  <a:cubicBezTo>
                    <a:pt x="10286" y="9943"/>
                    <a:pt x="10286" y="9943"/>
                    <a:pt x="10286" y="9943"/>
                  </a:cubicBezTo>
                  <a:cubicBezTo>
                    <a:pt x="10286" y="9943"/>
                    <a:pt x="10286" y="9943"/>
                    <a:pt x="10080" y="9600"/>
                  </a:cubicBezTo>
                  <a:cubicBezTo>
                    <a:pt x="10080" y="9600"/>
                    <a:pt x="10080" y="9600"/>
                    <a:pt x="10080" y="9257"/>
                  </a:cubicBezTo>
                  <a:cubicBezTo>
                    <a:pt x="10080" y="9257"/>
                    <a:pt x="9874" y="9257"/>
                    <a:pt x="9874" y="9257"/>
                  </a:cubicBezTo>
                  <a:cubicBezTo>
                    <a:pt x="9874" y="8914"/>
                    <a:pt x="9874" y="8914"/>
                    <a:pt x="9874" y="8914"/>
                  </a:cubicBezTo>
                  <a:cubicBezTo>
                    <a:pt x="9669" y="8571"/>
                    <a:pt x="9669" y="8571"/>
                    <a:pt x="9669" y="8571"/>
                  </a:cubicBezTo>
                  <a:cubicBezTo>
                    <a:pt x="9669" y="8229"/>
                    <a:pt x="9669" y="8229"/>
                    <a:pt x="9669" y="8229"/>
                  </a:cubicBezTo>
                  <a:cubicBezTo>
                    <a:pt x="9257" y="8914"/>
                    <a:pt x="8229" y="10971"/>
                    <a:pt x="8023" y="13029"/>
                  </a:cubicBezTo>
                  <a:cubicBezTo>
                    <a:pt x="7817" y="15086"/>
                    <a:pt x="6789" y="15086"/>
                    <a:pt x="5554" y="15086"/>
                  </a:cubicBezTo>
                  <a:cubicBezTo>
                    <a:pt x="5143" y="15086"/>
                    <a:pt x="4731" y="15086"/>
                    <a:pt x="4320" y="15086"/>
                  </a:cubicBezTo>
                  <a:cubicBezTo>
                    <a:pt x="3497" y="15429"/>
                    <a:pt x="3497" y="16114"/>
                    <a:pt x="3497" y="17829"/>
                  </a:cubicBezTo>
                  <a:cubicBezTo>
                    <a:pt x="3291" y="18514"/>
                    <a:pt x="3291" y="19200"/>
                    <a:pt x="3291" y="19543"/>
                  </a:cubicBezTo>
                  <a:cubicBezTo>
                    <a:pt x="3086" y="19886"/>
                    <a:pt x="2880" y="20571"/>
                    <a:pt x="2469" y="20571"/>
                  </a:cubicBezTo>
                  <a:cubicBezTo>
                    <a:pt x="1851" y="20571"/>
                    <a:pt x="1234" y="19886"/>
                    <a:pt x="617" y="19543"/>
                  </a:cubicBezTo>
                  <a:cubicBezTo>
                    <a:pt x="411" y="19200"/>
                    <a:pt x="206" y="19200"/>
                    <a:pt x="0" y="192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19200"/>
                    <a:pt x="0" y="19200"/>
                    <a:pt x="0" y="19200"/>
                  </a:cubicBezTo>
                  <a:cubicBezTo>
                    <a:pt x="0" y="19543"/>
                    <a:pt x="0" y="19543"/>
                    <a:pt x="206" y="19543"/>
                  </a:cubicBezTo>
                  <a:cubicBezTo>
                    <a:pt x="206" y="19543"/>
                    <a:pt x="206" y="19543"/>
                    <a:pt x="206" y="19543"/>
                  </a:cubicBezTo>
                  <a:cubicBezTo>
                    <a:pt x="206" y="19543"/>
                    <a:pt x="206" y="19543"/>
                    <a:pt x="206" y="19543"/>
                  </a:cubicBezTo>
                  <a:cubicBezTo>
                    <a:pt x="206" y="19543"/>
                    <a:pt x="206" y="19543"/>
                    <a:pt x="206" y="19543"/>
                  </a:cubicBezTo>
                  <a:cubicBezTo>
                    <a:pt x="206" y="19543"/>
                    <a:pt x="206" y="19886"/>
                    <a:pt x="206" y="19886"/>
                  </a:cubicBezTo>
                  <a:cubicBezTo>
                    <a:pt x="617" y="19886"/>
                    <a:pt x="823" y="20229"/>
                    <a:pt x="1234" y="20571"/>
                  </a:cubicBezTo>
                  <a:cubicBezTo>
                    <a:pt x="1234" y="20914"/>
                    <a:pt x="1440" y="20914"/>
                    <a:pt x="1440" y="21257"/>
                  </a:cubicBezTo>
                  <a:cubicBezTo>
                    <a:pt x="1440" y="21257"/>
                    <a:pt x="1440" y="21257"/>
                    <a:pt x="1440" y="21257"/>
                  </a:cubicBezTo>
                  <a:cubicBezTo>
                    <a:pt x="1646" y="21257"/>
                    <a:pt x="1646" y="21257"/>
                    <a:pt x="1646" y="21257"/>
                  </a:cubicBezTo>
                  <a:cubicBezTo>
                    <a:pt x="1646" y="21257"/>
                    <a:pt x="1646" y="21257"/>
                    <a:pt x="1646" y="21257"/>
                  </a:cubicBezTo>
                  <a:cubicBezTo>
                    <a:pt x="1646" y="21600"/>
                    <a:pt x="1851" y="21600"/>
                    <a:pt x="1851" y="21600"/>
                  </a:cubicBezTo>
                  <a:cubicBezTo>
                    <a:pt x="1851" y="21257"/>
                    <a:pt x="2057" y="21257"/>
                    <a:pt x="2057" y="21257"/>
                  </a:cubicBezTo>
                  <a:cubicBezTo>
                    <a:pt x="2057" y="21257"/>
                    <a:pt x="2057" y="21257"/>
                    <a:pt x="2057" y="21257"/>
                  </a:cubicBezTo>
                  <a:cubicBezTo>
                    <a:pt x="2469" y="20914"/>
                    <a:pt x="3086" y="20914"/>
                    <a:pt x="3497" y="20914"/>
                  </a:cubicBezTo>
                  <a:cubicBezTo>
                    <a:pt x="3703" y="20914"/>
                    <a:pt x="3909" y="20914"/>
                    <a:pt x="4114" y="20914"/>
                  </a:cubicBezTo>
                  <a:cubicBezTo>
                    <a:pt x="4320" y="20914"/>
                    <a:pt x="4731" y="20914"/>
                    <a:pt x="4937" y="20914"/>
                  </a:cubicBezTo>
                  <a:cubicBezTo>
                    <a:pt x="5143" y="20914"/>
                    <a:pt x="5349" y="20571"/>
                    <a:pt x="5554" y="20229"/>
                  </a:cubicBezTo>
                  <a:cubicBezTo>
                    <a:pt x="5966" y="19886"/>
                    <a:pt x="6377" y="19200"/>
                    <a:pt x="7406" y="19200"/>
                  </a:cubicBezTo>
                  <a:cubicBezTo>
                    <a:pt x="8229" y="19200"/>
                    <a:pt x="8434" y="19886"/>
                    <a:pt x="8640" y="20229"/>
                  </a:cubicBezTo>
                  <a:cubicBezTo>
                    <a:pt x="8640" y="20229"/>
                    <a:pt x="8846" y="20229"/>
                    <a:pt x="8846" y="20229"/>
                  </a:cubicBezTo>
                  <a:cubicBezTo>
                    <a:pt x="8846" y="20229"/>
                    <a:pt x="8846" y="20229"/>
                    <a:pt x="8846" y="20229"/>
                  </a:cubicBezTo>
                  <a:cubicBezTo>
                    <a:pt x="8846" y="20229"/>
                    <a:pt x="8846" y="20229"/>
                    <a:pt x="8846" y="20229"/>
                  </a:cubicBezTo>
                  <a:cubicBezTo>
                    <a:pt x="8846" y="20229"/>
                    <a:pt x="9051" y="20229"/>
                    <a:pt x="9463" y="19886"/>
                  </a:cubicBezTo>
                  <a:cubicBezTo>
                    <a:pt x="9874" y="19543"/>
                    <a:pt x="10286" y="19543"/>
                    <a:pt x="10697" y="19200"/>
                  </a:cubicBezTo>
                  <a:cubicBezTo>
                    <a:pt x="11314" y="19200"/>
                    <a:pt x="11314" y="19200"/>
                    <a:pt x="11109" y="18514"/>
                  </a:cubicBezTo>
                  <a:cubicBezTo>
                    <a:pt x="11109" y="17143"/>
                    <a:pt x="11520" y="16457"/>
                    <a:pt x="11726" y="15771"/>
                  </a:cubicBezTo>
                  <a:cubicBezTo>
                    <a:pt x="11726" y="15429"/>
                    <a:pt x="11931" y="15429"/>
                    <a:pt x="11931" y="14743"/>
                  </a:cubicBezTo>
                  <a:cubicBezTo>
                    <a:pt x="11726" y="13714"/>
                    <a:pt x="12343" y="13371"/>
                    <a:pt x="12754" y="13029"/>
                  </a:cubicBezTo>
                  <a:cubicBezTo>
                    <a:pt x="12960" y="12686"/>
                    <a:pt x="13371" y="12686"/>
                    <a:pt x="13166" y="11314"/>
                  </a:cubicBezTo>
                  <a:cubicBezTo>
                    <a:pt x="13166" y="10629"/>
                    <a:pt x="13371" y="9943"/>
                    <a:pt x="13577" y="9257"/>
                  </a:cubicBezTo>
                  <a:cubicBezTo>
                    <a:pt x="14400" y="7886"/>
                    <a:pt x="15840" y="7886"/>
                    <a:pt x="16869" y="8229"/>
                  </a:cubicBezTo>
                  <a:cubicBezTo>
                    <a:pt x="17074" y="8229"/>
                    <a:pt x="17074" y="8229"/>
                    <a:pt x="17280" y="8229"/>
                  </a:cubicBezTo>
                  <a:cubicBezTo>
                    <a:pt x="17280" y="8229"/>
                    <a:pt x="17280" y="8229"/>
                    <a:pt x="17486" y="8229"/>
                  </a:cubicBezTo>
                  <a:cubicBezTo>
                    <a:pt x="17486" y="8229"/>
                    <a:pt x="17486" y="8229"/>
                    <a:pt x="17486" y="8229"/>
                  </a:cubicBezTo>
                  <a:cubicBezTo>
                    <a:pt x="17691" y="8229"/>
                    <a:pt x="17691" y="8229"/>
                    <a:pt x="17691" y="8229"/>
                  </a:cubicBezTo>
                  <a:cubicBezTo>
                    <a:pt x="17691" y="8229"/>
                    <a:pt x="17897" y="8229"/>
                    <a:pt x="17897" y="8229"/>
                  </a:cubicBezTo>
                  <a:cubicBezTo>
                    <a:pt x="17897" y="8229"/>
                    <a:pt x="17897" y="8229"/>
                    <a:pt x="18103" y="8571"/>
                  </a:cubicBezTo>
                  <a:cubicBezTo>
                    <a:pt x="18103" y="8571"/>
                    <a:pt x="18103" y="8571"/>
                    <a:pt x="18309" y="8571"/>
                  </a:cubicBezTo>
                  <a:cubicBezTo>
                    <a:pt x="18309" y="8571"/>
                    <a:pt x="18309" y="8571"/>
                    <a:pt x="18309" y="8571"/>
                  </a:cubicBezTo>
                  <a:cubicBezTo>
                    <a:pt x="18720" y="8229"/>
                    <a:pt x="19337" y="7886"/>
                    <a:pt x="19543" y="7543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F587D591-F903-4B42-99AC-D58400CB855E}"/>
                </a:ext>
              </a:extLst>
            </p:cNvPr>
            <p:cNvSpPr/>
            <p:nvPr/>
          </p:nvSpPr>
          <p:spPr>
            <a:xfrm>
              <a:off x="6334102" y="5602081"/>
              <a:ext cx="161046" cy="214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629" y="11186"/>
                  </a:moveTo>
                  <a:cubicBezTo>
                    <a:pt x="5657" y="12343"/>
                    <a:pt x="6686" y="13114"/>
                    <a:pt x="6686" y="13886"/>
                  </a:cubicBezTo>
                  <a:cubicBezTo>
                    <a:pt x="7200" y="15043"/>
                    <a:pt x="8229" y="15429"/>
                    <a:pt x="10286" y="16586"/>
                  </a:cubicBezTo>
                  <a:cubicBezTo>
                    <a:pt x="10800" y="16971"/>
                    <a:pt x="11314" y="17357"/>
                    <a:pt x="11829" y="17357"/>
                  </a:cubicBezTo>
                  <a:cubicBezTo>
                    <a:pt x="15429" y="19286"/>
                    <a:pt x="20057" y="21214"/>
                    <a:pt x="21600" y="21600"/>
                  </a:cubicBezTo>
                  <a:cubicBezTo>
                    <a:pt x="21600" y="20443"/>
                    <a:pt x="19543" y="18129"/>
                    <a:pt x="18000" y="16586"/>
                  </a:cubicBezTo>
                  <a:cubicBezTo>
                    <a:pt x="16457" y="15429"/>
                    <a:pt x="16971" y="13114"/>
                    <a:pt x="16971" y="10800"/>
                  </a:cubicBezTo>
                  <a:cubicBezTo>
                    <a:pt x="17486" y="9643"/>
                    <a:pt x="17486" y="8871"/>
                    <a:pt x="17486" y="7714"/>
                  </a:cubicBezTo>
                  <a:cubicBezTo>
                    <a:pt x="17486" y="6557"/>
                    <a:pt x="16971" y="6171"/>
                    <a:pt x="15943" y="5786"/>
                  </a:cubicBezTo>
                  <a:cubicBezTo>
                    <a:pt x="14914" y="5014"/>
                    <a:pt x="13886" y="4629"/>
                    <a:pt x="13371" y="3471"/>
                  </a:cubicBezTo>
                  <a:cubicBezTo>
                    <a:pt x="12857" y="2700"/>
                    <a:pt x="12857" y="2700"/>
                    <a:pt x="12343" y="2700"/>
                  </a:cubicBezTo>
                  <a:cubicBezTo>
                    <a:pt x="11829" y="2700"/>
                    <a:pt x="10800" y="2314"/>
                    <a:pt x="10286" y="1543"/>
                  </a:cubicBezTo>
                  <a:cubicBezTo>
                    <a:pt x="10286" y="1543"/>
                    <a:pt x="10286" y="1929"/>
                    <a:pt x="10286" y="1929"/>
                  </a:cubicBezTo>
                  <a:cubicBezTo>
                    <a:pt x="10286" y="1929"/>
                    <a:pt x="10286" y="1929"/>
                    <a:pt x="10286" y="1929"/>
                  </a:cubicBezTo>
                  <a:cubicBezTo>
                    <a:pt x="10286" y="2314"/>
                    <a:pt x="10286" y="3086"/>
                    <a:pt x="9257" y="3086"/>
                  </a:cubicBezTo>
                  <a:cubicBezTo>
                    <a:pt x="8743" y="3086"/>
                    <a:pt x="7714" y="3086"/>
                    <a:pt x="6686" y="3086"/>
                  </a:cubicBezTo>
                  <a:cubicBezTo>
                    <a:pt x="6171" y="3086"/>
                    <a:pt x="5657" y="3086"/>
                    <a:pt x="5657" y="3086"/>
                  </a:cubicBezTo>
                  <a:cubicBezTo>
                    <a:pt x="5143" y="3086"/>
                    <a:pt x="5143" y="3086"/>
                    <a:pt x="5143" y="3086"/>
                  </a:cubicBezTo>
                  <a:cubicBezTo>
                    <a:pt x="5143" y="3086"/>
                    <a:pt x="5143" y="3086"/>
                    <a:pt x="5143" y="3086"/>
                  </a:cubicBezTo>
                  <a:cubicBezTo>
                    <a:pt x="4629" y="3086"/>
                    <a:pt x="4629" y="3086"/>
                    <a:pt x="4629" y="3086"/>
                  </a:cubicBezTo>
                  <a:cubicBezTo>
                    <a:pt x="4629" y="3086"/>
                    <a:pt x="4114" y="3086"/>
                    <a:pt x="4114" y="2700"/>
                  </a:cubicBezTo>
                  <a:cubicBezTo>
                    <a:pt x="4114" y="2700"/>
                    <a:pt x="4114" y="2700"/>
                    <a:pt x="3600" y="2700"/>
                  </a:cubicBezTo>
                  <a:cubicBezTo>
                    <a:pt x="3600" y="2700"/>
                    <a:pt x="3600" y="2314"/>
                    <a:pt x="3600" y="2314"/>
                  </a:cubicBezTo>
                  <a:cubicBezTo>
                    <a:pt x="3600" y="2314"/>
                    <a:pt x="3600" y="1929"/>
                    <a:pt x="3600" y="1929"/>
                  </a:cubicBezTo>
                  <a:cubicBezTo>
                    <a:pt x="3600" y="1543"/>
                    <a:pt x="3600" y="386"/>
                    <a:pt x="1543" y="0"/>
                  </a:cubicBezTo>
                  <a:cubicBezTo>
                    <a:pt x="1029" y="0"/>
                    <a:pt x="514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14" y="1929"/>
                    <a:pt x="1029" y="3857"/>
                    <a:pt x="1029" y="5786"/>
                  </a:cubicBezTo>
                  <a:cubicBezTo>
                    <a:pt x="1029" y="7329"/>
                    <a:pt x="3086" y="9257"/>
                    <a:pt x="4629" y="11186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3596DC90-B025-4BBC-AF2D-5963F60284C8}"/>
                </a:ext>
              </a:extLst>
            </p:cNvPr>
            <p:cNvSpPr/>
            <p:nvPr/>
          </p:nvSpPr>
          <p:spPr>
            <a:xfrm>
              <a:off x="7627108" y="4358908"/>
              <a:ext cx="91530" cy="11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extrusionOk="0">
                  <a:moveTo>
                    <a:pt x="500" y="7200"/>
                  </a:moveTo>
                  <a:cubicBezTo>
                    <a:pt x="1400" y="7200"/>
                    <a:pt x="2300" y="5760"/>
                    <a:pt x="3200" y="4320"/>
                  </a:cubicBezTo>
                  <a:cubicBezTo>
                    <a:pt x="3200" y="2880"/>
                    <a:pt x="5000" y="2880"/>
                    <a:pt x="5000" y="2880"/>
                  </a:cubicBezTo>
                  <a:cubicBezTo>
                    <a:pt x="5900" y="2880"/>
                    <a:pt x="6800" y="2880"/>
                    <a:pt x="7700" y="4320"/>
                  </a:cubicBezTo>
                  <a:cubicBezTo>
                    <a:pt x="8600" y="5760"/>
                    <a:pt x="9500" y="10080"/>
                    <a:pt x="7700" y="13680"/>
                  </a:cubicBezTo>
                  <a:cubicBezTo>
                    <a:pt x="5900" y="15840"/>
                    <a:pt x="6800" y="18720"/>
                    <a:pt x="7700" y="20880"/>
                  </a:cubicBezTo>
                  <a:cubicBezTo>
                    <a:pt x="8600" y="20880"/>
                    <a:pt x="8600" y="21600"/>
                    <a:pt x="9500" y="21600"/>
                  </a:cubicBezTo>
                  <a:cubicBezTo>
                    <a:pt x="9500" y="21600"/>
                    <a:pt x="9500" y="21600"/>
                    <a:pt x="9500" y="21600"/>
                  </a:cubicBezTo>
                  <a:cubicBezTo>
                    <a:pt x="10400" y="21600"/>
                    <a:pt x="13100" y="18000"/>
                    <a:pt x="14000" y="15840"/>
                  </a:cubicBezTo>
                  <a:cubicBezTo>
                    <a:pt x="15800" y="12960"/>
                    <a:pt x="17600" y="10080"/>
                    <a:pt x="20300" y="8640"/>
                  </a:cubicBezTo>
                  <a:cubicBezTo>
                    <a:pt x="20300" y="7920"/>
                    <a:pt x="21200" y="7200"/>
                    <a:pt x="21200" y="7200"/>
                  </a:cubicBezTo>
                  <a:cubicBezTo>
                    <a:pt x="21200" y="7200"/>
                    <a:pt x="20300" y="7200"/>
                    <a:pt x="20300" y="7200"/>
                  </a:cubicBezTo>
                  <a:cubicBezTo>
                    <a:pt x="19400" y="6480"/>
                    <a:pt x="17600" y="5760"/>
                    <a:pt x="17600" y="4320"/>
                  </a:cubicBezTo>
                  <a:cubicBezTo>
                    <a:pt x="17600" y="3600"/>
                    <a:pt x="15800" y="3600"/>
                    <a:pt x="14900" y="2880"/>
                  </a:cubicBezTo>
                  <a:cubicBezTo>
                    <a:pt x="13100" y="2880"/>
                    <a:pt x="11300" y="2160"/>
                    <a:pt x="10400" y="0"/>
                  </a:cubicBezTo>
                  <a:cubicBezTo>
                    <a:pt x="9500" y="0"/>
                    <a:pt x="6800" y="1440"/>
                    <a:pt x="4100" y="2880"/>
                  </a:cubicBezTo>
                  <a:cubicBezTo>
                    <a:pt x="3200" y="3600"/>
                    <a:pt x="3200" y="3600"/>
                    <a:pt x="3200" y="3600"/>
                  </a:cubicBezTo>
                  <a:cubicBezTo>
                    <a:pt x="-400" y="5760"/>
                    <a:pt x="-400" y="5760"/>
                    <a:pt x="500" y="6480"/>
                  </a:cubicBezTo>
                  <a:cubicBezTo>
                    <a:pt x="500" y="7200"/>
                    <a:pt x="500" y="7200"/>
                    <a:pt x="500" y="720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468D2705-1CDC-4156-B23B-AFC447AF457B}"/>
                </a:ext>
              </a:extLst>
            </p:cNvPr>
            <p:cNvSpPr/>
            <p:nvPr/>
          </p:nvSpPr>
          <p:spPr>
            <a:xfrm>
              <a:off x="7681562" y="3981206"/>
              <a:ext cx="470395" cy="36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5" h="21600" extrusionOk="0">
                  <a:moveTo>
                    <a:pt x="1229" y="20475"/>
                  </a:moveTo>
                  <a:cubicBezTo>
                    <a:pt x="1580" y="20475"/>
                    <a:pt x="1932" y="20475"/>
                    <a:pt x="1932" y="20250"/>
                  </a:cubicBezTo>
                  <a:cubicBezTo>
                    <a:pt x="2459" y="19350"/>
                    <a:pt x="5795" y="18675"/>
                    <a:pt x="7200" y="18450"/>
                  </a:cubicBezTo>
                  <a:cubicBezTo>
                    <a:pt x="7376" y="18450"/>
                    <a:pt x="7376" y="18450"/>
                    <a:pt x="7376" y="18450"/>
                  </a:cubicBezTo>
                  <a:cubicBezTo>
                    <a:pt x="7727" y="18450"/>
                    <a:pt x="8254" y="18450"/>
                    <a:pt x="8429" y="18900"/>
                  </a:cubicBezTo>
                  <a:cubicBezTo>
                    <a:pt x="8780" y="19350"/>
                    <a:pt x="8605" y="19800"/>
                    <a:pt x="8605" y="20250"/>
                  </a:cubicBezTo>
                  <a:cubicBezTo>
                    <a:pt x="8429" y="20475"/>
                    <a:pt x="8429" y="20925"/>
                    <a:pt x="8429" y="21150"/>
                  </a:cubicBezTo>
                  <a:cubicBezTo>
                    <a:pt x="8429" y="21150"/>
                    <a:pt x="8429" y="21600"/>
                    <a:pt x="8956" y="21600"/>
                  </a:cubicBezTo>
                  <a:cubicBezTo>
                    <a:pt x="9307" y="21600"/>
                    <a:pt x="9834" y="21375"/>
                    <a:pt x="10185" y="20700"/>
                  </a:cubicBezTo>
                  <a:cubicBezTo>
                    <a:pt x="10361" y="20250"/>
                    <a:pt x="10712" y="20025"/>
                    <a:pt x="10888" y="19800"/>
                  </a:cubicBezTo>
                  <a:cubicBezTo>
                    <a:pt x="10888" y="19800"/>
                    <a:pt x="10888" y="19800"/>
                    <a:pt x="11063" y="19800"/>
                  </a:cubicBezTo>
                  <a:cubicBezTo>
                    <a:pt x="11063" y="19800"/>
                    <a:pt x="10888" y="19800"/>
                    <a:pt x="10888" y="19575"/>
                  </a:cubicBezTo>
                  <a:cubicBezTo>
                    <a:pt x="10537" y="19350"/>
                    <a:pt x="10537" y="18900"/>
                    <a:pt x="10537" y="18675"/>
                  </a:cubicBezTo>
                  <a:cubicBezTo>
                    <a:pt x="10712" y="18225"/>
                    <a:pt x="10888" y="18000"/>
                    <a:pt x="11239" y="18000"/>
                  </a:cubicBezTo>
                  <a:cubicBezTo>
                    <a:pt x="11415" y="18000"/>
                    <a:pt x="11766" y="18225"/>
                    <a:pt x="11941" y="18675"/>
                  </a:cubicBezTo>
                  <a:cubicBezTo>
                    <a:pt x="12117" y="18900"/>
                    <a:pt x="12468" y="19125"/>
                    <a:pt x="12820" y="19125"/>
                  </a:cubicBezTo>
                  <a:cubicBezTo>
                    <a:pt x="13346" y="19125"/>
                    <a:pt x="13698" y="18900"/>
                    <a:pt x="13873" y="18450"/>
                  </a:cubicBezTo>
                  <a:cubicBezTo>
                    <a:pt x="14049" y="18225"/>
                    <a:pt x="14400" y="17775"/>
                    <a:pt x="14751" y="17775"/>
                  </a:cubicBezTo>
                  <a:cubicBezTo>
                    <a:pt x="14927" y="17775"/>
                    <a:pt x="15102" y="18000"/>
                    <a:pt x="15278" y="18225"/>
                  </a:cubicBezTo>
                  <a:cubicBezTo>
                    <a:pt x="15454" y="18225"/>
                    <a:pt x="15454" y="18450"/>
                    <a:pt x="15629" y="18450"/>
                  </a:cubicBezTo>
                  <a:cubicBezTo>
                    <a:pt x="15805" y="18450"/>
                    <a:pt x="16156" y="17775"/>
                    <a:pt x="16332" y="17325"/>
                  </a:cubicBezTo>
                  <a:cubicBezTo>
                    <a:pt x="16507" y="17100"/>
                    <a:pt x="16507" y="16650"/>
                    <a:pt x="16859" y="16650"/>
                  </a:cubicBezTo>
                  <a:cubicBezTo>
                    <a:pt x="16859" y="16650"/>
                    <a:pt x="17210" y="16875"/>
                    <a:pt x="17210" y="17325"/>
                  </a:cubicBezTo>
                  <a:cubicBezTo>
                    <a:pt x="17210" y="17325"/>
                    <a:pt x="17210" y="17325"/>
                    <a:pt x="17385" y="17325"/>
                  </a:cubicBezTo>
                  <a:cubicBezTo>
                    <a:pt x="17737" y="17325"/>
                    <a:pt x="18088" y="17100"/>
                    <a:pt x="18439" y="16650"/>
                  </a:cubicBezTo>
                  <a:cubicBezTo>
                    <a:pt x="18790" y="16200"/>
                    <a:pt x="18790" y="15750"/>
                    <a:pt x="18790" y="15075"/>
                  </a:cubicBezTo>
                  <a:cubicBezTo>
                    <a:pt x="18790" y="14400"/>
                    <a:pt x="18790" y="13725"/>
                    <a:pt x="18966" y="13050"/>
                  </a:cubicBezTo>
                  <a:cubicBezTo>
                    <a:pt x="19493" y="12375"/>
                    <a:pt x="19844" y="10575"/>
                    <a:pt x="19493" y="9675"/>
                  </a:cubicBezTo>
                  <a:cubicBezTo>
                    <a:pt x="18966" y="8550"/>
                    <a:pt x="19844" y="7650"/>
                    <a:pt x="20546" y="6975"/>
                  </a:cubicBezTo>
                  <a:cubicBezTo>
                    <a:pt x="20898" y="6750"/>
                    <a:pt x="21073" y="6525"/>
                    <a:pt x="21249" y="6300"/>
                  </a:cubicBezTo>
                  <a:cubicBezTo>
                    <a:pt x="21600" y="6075"/>
                    <a:pt x="21073" y="3600"/>
                    <a:pt x="20722" y="2475"/>
                  </a:cubicBezTo>
                  <a:cubicBezTo>
                    <a:pt x="20546" y="1350"/>
                    <a:pt x="20371" y="450"/>
                    <a:pt x="20195" y="0"/>
                  </a:cubicBezTo>
                  <a:cubicBezTo>
                    <a:pt x="20195" y="0"/>
                    <a:pt x="20195" y="0"/>
                    <a:pt x="20195" y="0"/>
                  </a:cubicBezTo>
                  <a:cubicBezTo>
                    <a:pt x="20020" y="0"/>
                    <a:pt x="19141" y="450"/>
                    <a:pt x="18790" y="900"/>
                  </a:cubicBezTo>
                  <a:cubicBezTo>
                    <a:pt x="18615" y="1125"/>
                    <a:pt x="18439" y="1125"/>
                    <a:pt x="18263" y="1350"/>
                  </a:cubicBezTo>
                  <a:cubicBezTo>
                    <a:pt x="18088" y="1350"/>
                    <a:pt x="17912" y="2025"/>
                    <a:pt x="17737" y="2700"/>
                  </a:cubicBezTo>
                  <a:cubicBezTo>
                    <a:pt x="17737" y="3375"/>
                    <a:pt x="17737" y="3825"/>
                    <a:pt x="17912" y="3825"/>
                  </a:cubicBezTo>
                  <a:cubicBezTo>
                    <a:pt x="18615" y="4500"/>
                    <a:pt x="18088" y="5400"/>
                    <a:pt x="17737" y="6075"/>
                  </a:cubicBezTo>
                  <a:cubicBezTo>
                    <a:pt x="17385" y="6525"/>
                    <a:pt x="17034" y="6975"/>
                    <a:pt x="17034" y="7650"/>
                  </a:cubicBezTo>
                  <a:cubicBezTo>
                    <a:pt x="17210" y="8550"/>
                    <a:pt x="16683" y="9225"/>
                    <a:pt x="16332" y="9450"/>
                  </a:cubicBezTo>
                  <a:cubicBezTo>
                    <a:pt x="16156" y="9675"/>
                    <a:pt x="15980" y="9900"/>
                    <a:pt x="15805" y="10125"/>
                  </a:cubicBezTo>
                  <a:cubicBezTo>
                    <a:pt x="15805" y="11025"/>
                    <a:pt x="15278" y="11250"/>
                    <a:pt x="14927" y="11475"/>
                  </a:cubicBezTo>
                  <a:cubicBezTo>
                    <a:pt x="14576" y="11700"/>
                    <a:pt x="14224" y="11925"/>
                    <a:pt x="13873" y="12375"/>
                  </a:cubicBezTo>
                  <a:cubicBezTo>
                    <a:pt x="13171" y="12825"/>
                    <a:pt x="12468" y="12825"/>
                    <a:pt x="12117" y="12150"/>
                  </a:cubicBezTo>
                  <a:cubicBezTo>
                    <a:pt x="12117" y="11925"/>
                    <a:pt x="12117" y="11700"/>
                    <a:pt x="11941" y="11475"/>
                  </a:cubicBezTo>
                  <a:cubicBezTo>
                    <a:pt x="11766" y="11925"/>
                    <a:pt x="11239" y="12375"/>
                    <a:pt x="11239" y="13050"/>
                  </a:cubicBezTo>
                  <a:cubicBezTo>
                    <a:pt x="11415" y="14175"/>
                    <a:pt x="10712" y="14850"/>
                    <a:pt x="10361" y="15300"/>
                  </a:cubicBezTo>
                  <a:cubicBezTo>
                    <a:pt x="10185" y="15300"/>
                    <a:pt x="10185" y="15300"/>
                    <a:pt x="10010" y="15525"/>
                  </a:cubicBezTo>
                  <a:cubicBezTo>
                    <a:pt x="10185" y="15750"/>
                    <a:pt x="10185" y="15975"/>
                    <a:pt x="10010" y="16200"/>
                  </a:cubicBezTo>
                  <a:cubicBezTo>
                    <a:pt x="9834" y="16875"/>
                    <a:pt x="9307" y="16875"/>
                    <a:pt x="8956" y="16875"/>
                  </a:cubicBezTo>
                  <a:cubicBezTo>
                    <a:pt x="8605" y="16875"/>
                    <a:pt x="8429" y="16875"/>
                    <a:pt x="8254" y="16650"/>
                  </a:cubicBezTo>
                  <a:cubicBezTo>
                    <a:pt x="8254" y="16650"/>
                    <a:pt x="8078" y="16425"/>
                    <a:pt x="8078" y="16200"/>
                  </a:cubicBezTo>
                  <a:cubicBezTo>
                    <a:pt x="7902" y="16200"/>
                    <a:pt x="7376" y="16425"/>
                    <a:pt x="6146" y="16875"/>
                  </a:cubicBezTo>
                  <a:cubicBezTo>
                    <a:pt x="5620" y="17325"/>
                    <a:pt x="4917" y="17100"/>
                    <a:pt x="4390" y="17100"/>
                  </a:cubicBezTo>
                  <a:cubicBezTo>
                    <a:pt x="3863" y="16875"/>
                    <a:pt x="3688" y="16875"/>
                    <a:pt x="3337" y="17100"/>
                  </a:cubicBezTo>
                  <a:cubicBezTo>
                    <a:pt x="3337" y="17325"/>
                    <a:pt x="3337" y="17325"/>
                    <a:pt x="3337" y="17325"/>
                  </a:cubicBezTo>
                  <a:cubicBezTo>
                    <a:pt x="2459" y="18225"/>
                    <a:pt x="1229" y="20025"/>
                    <a:pt x="176" y="20250"/>
                  </a:cubicBezTo>
                  <a:cubicBezTo>
                    <a:pt x="0" y="20250"/>
                    <a:pt x="0" y="20250"/>
                    <a:pt x="0" y="20475"/>
                  </a:cubicBezTo>
                  <a:cubicBezTo>
                    <a:pt x="0" y="20475"/>
                    <a:pt x="0" y="20700"/>
                    <a:pt x="0" y="20700"/>
                  </a:cubicBezTo>
                  <a:cubicBezTo>
                    <a:pt x="351" y="20475"/>
                    <a:pt x="878" y="20475"/>
                    <a:pt x="1229" y="20475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778DD92F-9EA0-4AFC-9E1E-E4E8D93E5B22}"/>
                </a:ext>
              </a:extLst>
            </p:cNvPr>
            <p:cNvSpPr/>
            <p:nvPr/>
          </p:nvSpPr>
          <p:spPr>
            <a:xfrm>
              <a:off x="8092868" y="3761072"/>
              <a:ext cx="232880" cy="1633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28" extrusionOk="0">
                  <a:moveTo>
                    <a:pt x="360" y="16405"/>
                  </a:moveTo>
                  <a:cubicBezTo>
                    <a:pt x="360" y="16907"/>
                    <a:pt x="360" y="17409"/>
                    <a:pt x="0" y="18414"/>
                  </a:cubicBezTo>
                  <a:cubicBezTo>
                    <a:pt x="360" y="17912"/>
                    <a:pt x="720" y="18414"/>
                    <a:pt x="1080" y="18414"/>
                  </a:cubicBezTo>
                  <a:cubicBezTo>
                    <a:pt x="1800" y="18414"/>
                    <a:pt x="2520" y="18916"/>
                    <a:pt x="2880" y="18414"/>
                  </a:cubicBezTo>
                  <a:cubicBezTo>
                    <a:pt x="3240" y="17912"/>
                    <a:pt x="3960" y="17912"/>
                    <a:pt x="4680" y="17912"/>
                  </a:cubicBezTo>
                  <a:cubicBezTo>
                    <a:pt x="6480" y="17912"/>
                    <a:pt x="8280" y="18916"/>
                    <a:pt x="9720" y="20423"/>
                  </a:cubicBezTo>
                  <a:cubicBezTo>
                    <a:pt x="10440" y="21428"/>
                    <a:pt x="10800" y="21428"/>
                    <a:pt x="10800" y="21428"/>
                  </a:cubicBezTo>
                  <a:cubicBezTo>
                    <a:pt x="10800" y="21428"/>
                    <a:pt x="11160" y="21428"/>
                    <a:pt x="11160" y="19921"/>
                  </a:cubicBezTo>
                  <a:cubicBezTo>
                    <a:pt x="11520" y="16405"/>
                    <a:pt x="14760" y="15400"/>
                    <a:pt x="17640" y="15400"/>
                  </a:cubicBezTo>
                  <a:cubicBezTo>
                    <a:pt x="19080" y="15400"/>
                    <a:pt x="19800" y="14395"/>
                    <a:pt x="19800" y="14395"/>
                  </a:cubicBezTo>
                  <a:cubicBezTo>
                    <a:pt x="19800" y="14395"/>
                    <a:pt x="19800" y="14395"/>
                    <a:pt x="19440" y="14395"/>
                  </a:cubicBezTo>
                  <a:cubicBezTo>
                    <a:pt x="19440" y="13893"/>
                    <a:pt x="19080" y="13893"/>
                    <a:pt x="19080" y="13391"/>
                  </a:cubicBezTo>
                  <a:cubicBezTo>
                    <a:pt x="19080" y="12386"/>
                    <a:pt x="19800" y="11381"/>
                    <a:pt x="21600" y="9372"/>
                  </a:cubicBezTo>
                  <a:cubicBezTo>
                    <a:pt x="20880" y="9372"/>
                    <a:pt x="20520" y="9372"/>
                    <a:pt x="20160" y="8368"/>
                  </a:cubicBezTo>
                  <a:cubicBezTo>
                    <a:pt x="20160" y="8368"/>
                    <a:pt x="20160" y="8368"/>
                    <a:pt x="19800" y="8368"/>
                  </a:cubicBezTo>
                  <a:cubicBezTo>
                    <a:pt x="19800" y="8368"/>
                    <a:pt x="19080" y="8870"/>
                    <a:pt x="18720" y="9372"/>
                  </a:cubicBezTo>
                  <a:cubicBezTo>
                    <a:pt x="18360" y="9372"/>
                    <a:pt x="17640" y="9875"/>
                    <a:pt x="16560" y="10377"/>
                  </a:cubicBezTo>
                  <a:cubicBezTo>
                    <a:pt x="16560" y="10377"/>
                    <a:pt x="16560" y="10377"/>
                    <a:pt x="16200" y="10377"/>
                  </a:cubicBezTo>
                  <a:cubicBezTo>
                    <a:pt x="14040" y="10377"/>
                    <a:pt x="8640" y="3847"/>
                    <a:pt x="7200" y="833"/>
                  </a:cubicBezTo>
                  <a:cubicBezTo>
                    <a:pt x="6480" y="-172"/>
                    <a:pt x="5760" y="-172"/>
                    <a:pt x="5400" y="330"/>
                  </a:cubicBezTo>
                  <a:cubicBezTo>
                    <a:pt x="5400" y="833"/>
                    <a:pt x="5400" y="833"/>
                    <a:pt x="5760" y="1335"/>
                  </a:cubicBezTo>
                  <a:cubicBezTo>
                    <a:pt x="6480" y="3344"/>
                    <a:pt x="6120" y="4349"/>
                    <a:pt x="5760" y="5354"/>
                  </a:cubicBezTo>
                  <a:cubicBezTo>
                    <a:pt x="5760" y="5856"/>
                    <a:pt x="5400" y="6861"/>
                    <a:pt x="5400" y="7865"/>
                  </a:cubicBezTo>
                  <a:cubicBezTo>
                    <a:pt x="5400" y="9875"/>
                    <a:pt x="5040" y="10879"/>
                    <a:pt x="4680" y="11381"/>
                  </a:cubicBezTo>
                  <a:cubicBezTo>
                    <a:pt x="4320" y="11884"/>
                    <a:pt x="4320" y="12386"/>
                    <a:pt x="4320" y="12888"/>
                  </a:cubicBezTo>
                  <a:cubicBezTo>
                    <a:pt x="4320" y="13391"/>
                    <a:pt x="4320" y="13893"/>
                    <a:pt x="3960" y="14395"/>
                  </a:cubicBezTo>
                  <a:cubicBezTo>
                    <a:pt x="3600" y="15400"/>
                    <a:pt x="2520" y="15400"/>
                    <a:pt x="1440" y="15902"/>
                  </a:cubicBezTo>
                  <a:cubicBezTo>
                    <a:pt x="1080" y="15902"/>
                    <a:pt x="720" y="15902"/>
                    <a:pt x="360" y="15902"/>
                  </a:cubicBezTo>
                  <a:cubicBezTo>
                    <a:pt x="360" y="15902"/>
                    <a:pt x="360" y="15902"/>
                    <a:pt x="360" y="15902"/>
                  </a:cubicBezTo>
                  <a:cubicBezTo>
                    <a:pt x="360" y="15902"/>
                    <a:pt x="360" y="15902"/>
                    <a:pt x="360" y="16405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Shape">
              <a:extLst>
                <a:ext uri="{FF2B5EF4-FFF2-40B4-BE49-F238E27FC236}">
                  <a16:creationId xmlns:a16="http://schemas.microsoft.com/office/drawing/2014/main" id="{3D3BC719-6B69-46B8-A1A9-281EB9FA89D8}"/>
                </a:ext>
              </a:extLst>
            </p:cNvPr>
            <p:cNvSpPr/>
            <p:nvPr/>
          </p:nvSpPr>
          <p:spPr>
            <a:xfrm>
              <a:off x="7746444" y="4326467"/>
              <a:ext cx="84579" cy="6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727" y="1271"/>
                  </a:moveTo>
                  <a:cubicBezTo>
                    <a:pt x="12764" y="6353"/>
                    <a:pt x="9818" y="6353"/>
                    <a:pt x="6873" y="6353"/>
                  </a:cubicBezTo>
                  <a:cubicBezTo>
                    <a:pt x="5891" y="6353"/>
                    <a:pt x="3927" y="6353"/>
                    <a:pt x="1964" y="7624"/>
                  </a:cubicBezTo>
                  <a:cubicBezTo>
                    <a:pt x="982" y="7624"/>
                    <a:pt x="0" y="10165"/>
                    <a:pt x="0" y="13976"/>
                  </a:cubicBezTo>
                  <a:cubicBezTo>
                    <a:pt x="0" y="17788"/>
                    <a:pt x="982" y="21600"/>
                    <a:pt x="982" y="21600"/>
                  </a:cubicBezTo>
                  <a:cubicBezTo>
                    <a:pt x="1964" y="21600"/>
                    <a:pt x="2945" y="21600"/>
                    <a:pt x="2945" y="21600"/>
                  </a:cubicBezTo>
                  <a:cubicBezTo>
                    <a:pt x="3927" y="21600"/>
                    <a:pt x="3927" y="21600"/>
                    <a:pt x="4909" y="19059"/>
                  </a:cubicBezTo>
                  <a:cubicBezTo>
                    <a:pt x="5891" y="15247"/>
                    <a:pt x="8836" y="11435"/>
                    <a:pt x="12764" y="11435"/>
                  </a:cubicBezTo>
                  <a:cubicBezTo>
                    <a:pt x="14727" y="11435"/>
                    <a:pt x="15709" y="12706"/>
                    <a:pt x="16691" y="12706"/>
                  </a:cubicBezTo>
                  <a:cubicBezTo>
                    <a:pt x="17673" y="12706"/>
                    <a:pt x="18655" y="12706"/>
                    <a:pt x="19636" y="10165"/>
                  </a:cubicBezTo>
                  <a:cubicBezTo>
                    <a:pt x="20618" y="7624"/>
                    <a:pt x="21600" y="5082"/>
                    <a:pt x="21600" y="2541"/>
                  </a:cubicBezTo>
                  <a:cubicBezTo>
                    <a:pt x="21600" y="0"/>
                    <a:pt x="19636" y="0"/>
                    <a:pt x="17673" y="0"/>
                  </a:cubicBezTo>
                  <a:cubicBezTo>
                    <a:pt x="15709" y="0"/>
                    <a:pt x="14727" y="1271"/>
                    <a:pt x="14727" y="1271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F7508486-2715-4158-BEA7-2F92897F4992}"/>
                </a:ext>
              </a:extLst>
            </p:cNvPr>
            <p:cNvSpPr/>
            <p:nvPr/>
          </p:nvSpPr>
          <p:spPr>
            <a:xfrm>
              <a:off x="5250804" y="3301109"/>
              <a:ext cx="2580219" cy="1669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40" y="3526"/>
                  </a:moveTo>
                  <a:cubicBezTo>
                    <a:pt x="14840" y="3823"/>
                    <a:pt x="14840" y="3823"/>
                    <a:pt x="14840" y="3823"/>
                  </a:cubicBezTo>
                  <a:cubicBezTo>
                    <a:pt x="14776" y="3873"/>
                    <a:pt x="14776" y="3873"/>
                    <a:pt x="14776" y="3873"/>
                  </a:cubicBezTo>
                  <a:cubicBezTo>
                    <a:pt x="14776" y="3873"/>
                    <a:pt x="14743" y="3873"/>
                    <a:pt x="14743" y="3923"/>
                  </a:cubicBezTo>
                  <a:cubicBezTo>
                    <a:pt x="14743" y="3923"/>
                    <a:pt x="14743" y="3923"/>
                    <a:pt x="14776" y="3972"/>
                  </a:cubicBezTo>
                  <a:cubicBezTo>
                    <a:pt x="14808" y="4072"/>
                    <a:pt x="14840" y="4072"/>
                    <a:pt x="14840" y="4072"/>
                  </a:cubicBezTo>
                  <a:cubicBezTo>
                    <a:pt x="14872" y="4072"/>
                    <a:pt x="14872" y="4072"/>
                    <a:pt x="14904" y="4022"/>
                  </a:cubicBezTo>
                  <a:cubicBezTo>
                    <a:pt x="14937" y="4022"/>
                    <a:pt x="15001" y="3972"/>
                    <a:pt x="15097" y="3972"/>
                  </a:cubicBezTo>
                  <a:cubicBezTo>
                    <a:pt x="15194" y="3972"/>
                    <a:pt x="15291" y="4072"/>
                    <a:pt x="15355" y="4072"/>
                  </a:cubicBezTo>
                  <a:cubicBezTo>
                    <a:pt x="15355" y="4121"/>
                    <a:pt x="15387" y="4121"/>
                    <a:pt x="15387" y="4121"/>
                  </a:cubicBezTo>
                  <a:cubicBezTo>
                    <a:pt x="15419" y="3972"/>
                    <a:pt x="15548" y="3873"/>
                    <a:pt x="15645" y="3873"/>
                  </a:cubicBezTo>
                  <a:cubicBezTo>
                    <a:pt x="15709" y="3873"/>
                    <a:pt x="15806" y="3923"/>
                    <a:pt x="15838" y="4022"/>
                  </a:cubicBezTo>
                  <a:cubicBezTo>
                    <a:pt x="15870" y="4121"/>
                    <a:pt x="15967" y="4221"/>
                    <a:pt x="16031" y="4270"/>
                  </a:cubicBezTo>
                  <a:cubicBezTo>
                    <a:pt x="16192" y="4519"/>
                    <a:pt x="16353" y="4717"/>
                    <a:pt x="16321" y="4866"/>
                  </a:cubicBezTo>
                  <a:cubicBezTo>
                    <a:pt x="16321" y="4966"/>
                    <a:pt x="16289" y="5065"/>
                    <a:pt x="16095" y="5065"/>
                  </a:cubicBezTo>
                  <a:cubicBezTo>
                    <a:pt x="16031" y="5065"/>
                    <a:pt x="15967" y="5065"/>
                    <a:pt x="15870" y="5015"/>
                  </a:cubicBezTo>
                  <a:cubicBezTo>
                    <a:pt x="15806" y="4966"/>
                    <a:pt x="15741" y="5015"/>
                    <a:pt x="15645" y="5065"/>
                  </a:cubicBezTo>
                  <a:cubicBezTo>
                    <a:pt x="15580" y="5114"/>
                    <a:pt x="15484" y="5164"/>
                    <a:pt x="15419" y="5164"/>
                  </a:cubicBezTo>
                  <a:cubicBezTo>
                    <a:pt x="15323" y="5164"/>
                    <a:pt x="15162" y="5214"/>
                    <a:pt x="15033" y="5412"/>
                  </a:cubicBezTo>
                  <a:cubicBezTo>
                    <a:pt x="14969" y="5512"/>
                    <a:pt x="14969" y="5561"/>
                    <a:pt x="14937" y="5611"/>
                  </a:cubicBezTo>
                  <a:cubicBezTo>
                    <a:pt x="14872" y="5760"/>
                    <a:pt x="14840" y="5909"/>
                    <a:pt x="14647" y="5909"/>
                  </a:cubicBezTo>
                  <a:cubicBezTo>
                    <a:pt x="14615" y="5909"/>
                    <a:pt x="14582" y="5909"/>
                    <a:pt x="14550" y="5959"/>
                  </a:cubicBezTo>
                  <a:cubicBezTo>
                    <a:pt x="14421" y="5959"/>
                    <a:pt x="14325" y="5959"/>
                    <a:pt x="14164" y="6157"/>
                  </a:cubicBezTo>
                  <a:cubicBezTo>
                    <a:pt x="14035" y="6257"/>
                    <a:pt x="13906" y="6356"/>
                    <a:pt x="13778" y="6356"/>
                  </a:cubicBezTo>
                  <a:cubicBezTo>
                    <a:pt x="13649" y="6356"/>
                    <a:pt x="13520" y="6257"/>
                    <a:pt x="13488" y="6257"/>
                  </a:cubicBezTo>
                  <a:cubicBezTo>
                    <a:pt x="13488" y="6207"/>
                    <a:pt x="13424" y="6207"/>
                    <a:pt x="13391" y="6207"/>
                  </a:cubicBezTo>
                  <a:cubicBezTo>
                    <a:pt x="13327" y="6207"/>
                    <a:pt x="13263" y="6257"/>
                    <a:pt x="13230" y="6356"/>
                  </a:cubicBezTo>
                  <a:cubicBezTo>
                    <a:pt x="13198" y="6406"/>
                    <a:pt x="13230" y="6455"/>
                    <a:pt x="13263" y="6554"/>
                  </a:cubicBezTo>
                  <a:cubicBezTo>
                    <a:pt x="13295" y="6654"/>
                    <a:pt x="13359" y="6803"/>
                    <a:pt x="13327" y="6952"/>
                  </a:cubicBezTo>
                  <a:cubicBezTo>
                    <a:pt x="13327" y="7150"/>
                    <a:pt x="13230" y="7250"/>
                    <a:pt x="13134" y="7299"/>
                  </a:cubicBezTo>
                  <a:cubicBezTo>
                    <a:pt x="13037" y="7349"/>
                    <a:pt x="12941" y="7399"/>
                    <a:pt x="12876" y="7548"/>
                  </a:cubicBezTo>
                  <a:cubicBezTo>
                    <a:pt x="12683" y="7895"/>
                    <a:pt x="12329" y="8044"/>
                    <a:pt x="12168" y="7994"/>
                  </a:cubicBezTo>
                  <a:cubicBezTo>
                    <a:pt x="12136" y="7994"/>
                    <a:pt x="12104" y="7994"/>
                    <a:pt x="12072" y="7994"/>
                  </a:cubicBezTo>
                  <a:cubicBezTo>
                    <a:pt x="12007" y="7945"/>
                    <a:pt x="11878" y="7945"/>
                    <a:pt x="11750" y="7945"/>
                  </a:cubicBezTo>
                  <a:cubicBezTo>
                    <a:pt x="11589" y="7945"/>
                    <a:pt x="11492" y="7945"/>
                    <a:pt x="11396" y="8044"/>
                  </a:cubicBezTo>
                  <a:cubicBezTo>
                    <a:pt x="11267" y="8143"/>
                    <a:pt x="11138" y="8243"/>
                    <a:pt x="11041" y="8342"/>
                  </a:cubicBezTo>
                  <a:cubicBezTo>
                    <a:pt x="11041" y="8342"/>
                    <a:pt x="11009" y="8392"/>
                    <a:pt x="10977" y="8392"/>
                  </a:cubicBezTo>
                  <a:cubicBezTo>
                    <a:pt x="10977" y="8441"/>
                    <a:pt x="10945" y="8441"/>
                    <a:pt x="10913" y="8441"/>
                  </a:cubicBezTo>
                  <a:cubicBezTo>
                    <a:pt x="10913" y="8441"/>
                    <a:pt x="10913" y="8491"/>
                    <a:pt x="10913" y="8491"/>
                  </a:cubicBezTo>
                  <a:cubicBezTo>
                    <a:pt x="10880" y="8491"/>
                    <a:pt x="10880" y="8491"/>
                    <a:pt x="10880" y="8491"/>
                  </a:cubicBezTo>
                  <a:cubicBezTo>
                    <a:pt x="10848" y="8541"/>
                    <a:pt x="10848" y="8541"/>
                    <a:pt x="10816" y="8541"/>
                  </a:cubicBezTo>
                  <a:cubicBezTo>
                    <a:pt x="10816" y="8541"/>
                    <a:pt x="10816" y="8541"/>
                    <a:pt x="10784" y="8541"/>
                  </a:cubicBezTo>
                  <a:cubicBezTo>
                    <a:pt x="10784" y="8541"/>
                    <a:pt x="10752" y="8541"/>
                    <a:pt x="10752" y="8541"/>
                  </a:cubicBezTo>
                  <a:cubicBezTo>
                    <a:pt x="10752" y="8541"/>
                    <a:pt x="10752" y="8541"/>
                    <a:pt x="10752" y="8541"/>
                  </a:cubicBezTo>
                  <a:cubicBezTo>
                    <a:pt x="10720" y="8541"/>
                    <a:pt x="10720" y="8541"/>
                    <a:pt x="10720" y="8541"/>
                  </a:cubicBezTo>
                  <a:cubicBezTo>
                    <a:pt x="10655" y="8541"/>
                    <a:pt x="10591" y="8491"/>
                    <a:pt x="10559" y="8392"/>
                  </a:cubicBezTo>
                  <a:cubicBezTo>
                    <a:pt x="10526" y="8342"/>
                    <a:pt x="10526" y="8342"/>
                    <a:pt x="10462" y="8342"/>
                  </a:cubicBezTo>
                  <a:cubicBezTo>
                    <a:pt x="10269" y="8392"/>
                    <a:pt x="10172" y="8292"/>
                    <a:pt x="10044" y="8193"/>
                  </a:cubicBezTo>
                  <a:cubicBezTo>
                    <a:pt x="10011" y="8143"/>
                    <a:pt x="9979" y="8143"/>
                    <a:pt x="9947" y="8143"/>
                  </a:cubicBezTo>
                  <a:cubicBezTo>
                    <a:pt x="9850" y="8143"/>
                    <a:pt x="9786" y="8193"/>
                    <a:pt x="9625" y="8044"/>
                  </a:cubicBezTo>
                  <a:cubicBezTo>
                    <a:pt x="9496" y="7895"/>
                    <a:pt x="9303" y="7846"/>
                    <a:pt x="9142" y="7846"/>
                  </a:cubicBezTo>
                  <a:cubicBezTo>
                    <a:pt x="9110" y="7846"/>
                    <a:pt x="9046" y="7846"/>
                    <a:pt x="9013" y="7846"/>
                  </a:cubicBezTo>
                  <a:cubicBezTo>
                    <a:pt x="8949" y="7796"/>
                    <a:pt x="8756" y="7796"/>
                    <a:pt x="8595" y="7796"/>
                  </a:cubicBezTo>
                  <a:cubicBezTo>
                    <a:pt x="8434" y="7796"/>
                    <a:pt x="8241" y="7796"/>
                    <a:pt x="8144" y="7796"/>
                  </a:cubicBezTo>
                  <a:cubicBezTo>
                    <a:pt x="8080" y="7796"/>
                    <a:pt x="8015" y="7796"/>
                    <a:pt x="7919" y="7796"/>
                  </a:cubicBezTo>
                  <a:cubicBezTo>
                    <a:pt x="7887" y="7796"/>
                    <a:pt x="7855" y="7796"/>
                    <a:pt x="7822" y="7796"/>
                  </a:cubicBezTo>
                  <a:cubicBezTo>
                    <a:pt x="7822" y="7796"/>
                    <a:pt x="7822" y="7796"/>
                    <a:pt x="7822" y="7796"/>
                  </a:cubicBezTo>
                  <a:cubicBezTo>
                    <a:pt x="7822" y="7796"/>
                    <a:pt x="7822" y="7796"/>
                    <a:pt x="7822" y="7796"/>
                  </a:cubicBezTo>
                  <a:cubicBezTo>
                    <a:pt x="7822" y="7796"/>
                    <a:pt x="7790" y="7796"/>
                    <a:pt x="7790" y="7796"/>
                  </a:cubicBezTo>
                  <a:cubicBezTo>
                    <a:pt x="7790" y="7796"/>
                    <a:pt x="7790" y="7796"/>
                    <a:pt x="7790" y="7796"/>
                  </a:cubicBezTo>
                  <a:cubicBezTo>
                    <a:pt x="7790" y="7796"/>
                    <a:pt x="7790" y="7796"/>
                    <a:pt x="7758" y="7796"/>
                  </a:cubicBezTo>
                  <a:cubicBezTo>
                    <a:pt x="7758" y="7796"/>
                    <a:pt x="7758" y="7796"/>
                    <a:pt x="7758" y="7796"/>
                  </a:cubicBezTo>
                  <a:cubicBezTo>
                    <a:pt x="7758" y="7796"/>
                    <a:pt x="7758" y="7796"/>
                    <a:pt x="7758" y="7796"/>
                  </a:cubicBezTo>
                  <a:cubicBezTo>
                    <a:pt x="7726" y="7796"/>
                    <a:pt x="7726" y="7796"/>
                    <a:pt x="7726" y="7796"/>
                  </a:cubicBezTo>
                  <a:cubicBezTo>
                    <a:pt x="7726" y="7796"/>
                    <a:pt x="7726" y="7796"/>
                    <a:pt x="7726" y="7796"/>
                  </a:cubicBezTo>
                  <a:cubicBezTo>
                    <a:pt x="7694" y="7796"/>
                    <a:pt x="7694" y="7796"/>
                    <a:pt x="7694" y="7796"/>
                  </a:cubicBezTo>
                  <a:cubicBezTo>
                    <a:pt x="7694" y="7746"/>
                    <a:pt x="7694" y="7746"/>
                    <a:pt x="7694" y="7746"/>
                  </a:cubicBezTo>
                  <a:cubicBezTo>
                    <a:pt x="7694" y="7746"/>
                    <a:pt x="7661" y="7746"/>
                    <a:pt x="7661" y="7746"/>
                  </a:cubicBezTo>
                  <a:cubicBezTo>
                    <a:pt x="7661" y="7746"/>
                    <a:pt x="7661" y="7746"/>
                    <a:pt x="7661" y="7746"/>
                  </a:cubicBezTo>
                  <a:cubicBezTo>
                    <a:pt x="7661" y="7746"/>
                    <a:pt x="7661" y="7746"/>
                    <a:pt x="7629" y="7697"/>
                  </a:cubicBezTo>
                  <a:cubicBezTo>
                    <a:pt x="7629" y="7697"/>
                    <a:pt x="7629" y="7697"/>
                    <a:pt x="7629" y="7697"/>
                  </a:cubicBezTo>
                  <a:cubicBezTo>
                    <a:pt x="7629" y="7697"/>
                    <a:pt x="7629" y="7647"/>
                    <a:pt x="7629" y="7647"/>
                  </a:cubicBezTo>
                  <a:cubicBezTo>
                    <a:pt x="7629" y="7597"/>
                    <a:pt x="7597" y="7548"/>
                    <a:pt x="7565" y="7498"/>
                  </a:cubicBezTo>
                  <a:cubicBezTo>
                    <a:pt x="7500" y="7399"/>
                    <a:pt x="7436" y="7299"/>
                    <a:pt x="7404" y="7051"/>
                  </a:cubicBezTo>
                  <a:cubicBezTo>
                    <a:pt x="7372" y="6753"/>
                    <a:pt x="7275" y="6703"/>
                    <a:pt x="7179" y="6654"/>
                  </a:cubicBezTo>
                  <a:cubicBezTo>
                    <a:pt x="7114" y="6654"/>
                    <a:pt x="7050" y="6554"/>
                    <a:pt x="7018" y="6505"/>
                  </a:cubicBezTo>
                  <a:cubicBezTo>
                    <a:pt x="6985" y="6455"/>
                    <a:pt x="6985" y="6455"/>
                    <a:pt x="6953" y="6406"/>
                  </a:cubicBezTo>
                  <a:cubicBezTo>
                    <a:pt x="6921" y="6406"/>
                    <a:pt x="6889" y="6356"/>
                    <a:pt x="6857" y="6306"/>
                  </a:cubicBezTo>
                  <a:cubicBezTo>
                    <a:pt x="6824" y="6257"/>
                    <a:pt x="6760" y="6157"/>
                    <a:pt x="6696" y="6157"/>
                  </a:cubicBezTo>
                  <a:cubicBezTo>
                    <a:pt x="6663" y="6157"/>
                    <a:pt x="6663" y="6157"/>
                    <a:pt x="6631" y="6157"/>
                  </a:cubicBezTo>
                  <a:cubicBezTo>
                    <a:pt x="6438" y="6157"/>
                    <a:pt x="5923" y="6058"/>
                    <a:pt x="5827" y="5810"/>
                  </a:cubicBezTo>
                  <a:cubicBezTo>
                    <a:pt x="5762" y="5661"/>
                    <a:pt x="5794" y="5512"/>
                    <a:pt x="5859" y="5462"/>
                  </a:cubicBezTo>
                  <a:cubicBezTo>
                    <a:pt x="5859" y="5412"/>
                    <a:pt x="5891" y="5363"/>
                    <a:pt x="5891" y="5313"/>
                  </a:cubicBezTo>
                  <a:cubicBezTo>
                    <a:pt x="5891" y="5214"/>
                    <a:pt x="5891" y="5114"/>
                    <a:pt x="5923" y="5015"/>
                  </a:cubicBezTo>
                  <a:cubicBezTo>
                    <a:pt x="5923" y="4966"/>
                    <a:pt x="5955" y="4866"/>
                    <a:pt x="5923" y="4817"/>
                  </a:cubicBezTo>
                  <a:cubicBezTo>
                    <a:pt x="5859" y="4767"/>
                    <a:pt x="5730" y="4519"/>
                    <a:pt x="5730" y="4320"/>
                  </a:cubicBezTo>
                  <a:cubicBezTo>
                    <a:pt x="5698" y="4221"/>
                    <a:pt x="5569" y="4022"/>
                    <a:pt x="5472" y="4022"/>
                  </a:cubicBezTo>
                  <a:cubicBezTo>
                    <a:pt x="5311" y="4022"/>
                    <a:pt x="5215" y="3873"/>
                    <a:pt x="5118" y="3724"/>
                  </a:cubicBezTo>
                  <a:cubicBezTo>
                    <a:pt x="5086" y="3674"/>
                    <a:pt x="5054" y="3674"/>
                    <a:pt x="5022" y="3674"/>
                  </a:cubicBezTo>
                  <a:cubicBezTo>
                    <a:pt x="5022" y="3625"/>
                    <a:pt x="5022" y="3625"/>
                    <a:pt x="4990" y="3625"/>
                  </a:cubicBezTo>
                  <a:cubicBezTo>
                    <a:pt x="4990" y="3625"/>
                    <a:pt x="4990" y="3625"/>
                    <a:pt x="4990" y="3625"/>
                  </a:cubicBezTo>
                  <a:cubicBezTo>
                    <a:pt x="4990" y="3625"/>
                    <a:pt x="4990" y="3575"/>
                    <a:pt x="4957" y="3575"/>
                  </a:cubicBezTo>
                  <a:cubicBezTo>
                    <a:pt x="4957" y="3575"/>
                    <a:pt x="4957" y="3575"/>
                    <a:pt x="4957" y="3575"/>
                  </a:cubicBezTo>
                  <a:cubicBezTo>
                    <a:pt x="4957" y="3575"/>
                    <a:pt x="4957" y="3575"/>
                    <a:pt x="4925" y="3526"/>
                  </a:cubicBezTo>
                  <a:cubicBezTo>
                    <a:pt x="4925" y="3526"/>
                    <a:pt x="4925" y="3526"/>
                    <a:pt x="4925" y="3526"/>
                  </a:cubicBezTo>
                  <a:cubicBezTo>
                    <a:pt x="4925" y="3526"/>
                    <a:pt x="4925" y="3526"/>
                    <a:pt x="4893" y="3476"/>
                  </a:cubicBezTo>
                  <a:cubicBezTo>
                    <a:pt x="4893" y="3476"/>
                    <a:pt x="4893" y="3476"/>
                    <a:pt x="4893" y="3476"/>
                  </a:cubicBezTo>
                  <a:cubicBezTo>
                    <a:pt x="4893" y="3476"/>
                    <a:pt x="4893" y="3426"/>
                    <a:pt x="4893" y="3426"/>
                  </a:cubicBezTo>
                  <a:cubicBezTo>
                    <a:pt x="4893" y="3426"/>
                    <a:pt x="4861" y="3426"/>
                    <a:pt x="4861" y="3426"/>
                  </a:cubicBezTo>
                  <a:cubicBezTo>
                    <a:pt x="4861" y="3377"/>
                    <a:pt x="4861" y="3377"/>
                    <a:pt x="4861" y="3377"/>
                  </a:cubicBezTo>
                  <a:cubicBezTo>
                    <a:pt x="4861" y="3327"/>
                    <a:pt x="4861" y="3327"/>
                    <a:pt x="4861" y="3327"/>
                  </a:cubicBezTo>
                  <a:cubicBezTo>
                    <a:pt x="4861" y="3327"/>
                    <a:pt x="4829" y="3277"/>
                    <a:pt x="4829" y="3277"/>
                  </a:cubicBezTo>
                  <a:cubicBezTo>
                    <a:pt x="4829" y="3277"/>
                    <a:pt x="4829" y="3228"/>
                    <a:pt x="4829" y="3228"/>
                  </a:cubicBezTo>
                  <a:cubicBezTo>
                    <a:pt x="4829" y="3228"/>
                    <a:pt x="4829" y="3178"/>
                    <a:pt x="4829" y="3178"/>
                  </a:cubicBezTo>
                  <a:cubicBezTo>
                    <a:pt x="4829" y="3178"/>
                    <a:pt x="4829" y="3178"/>
                    <a:pt x="4829" y="3178"/>
                  </a:cubicBezTo>
                  <a:cubicBezTo>
                    <a:pt x="4796" y="3178"/>
                    <a:pt x="4796" y="3178"/>
                    <a:pt x="4796" y="3178"/>
                  </a:cubicBezTo>
                  <a:cubicBezTo>
                    <a:pt x="4796" y="3178"/>
                    <a:pt x="4796" y="3178"/>
                    <a:pt x="4796" y="3178"/>
                  </a:cubicBezTo>
                  <a:cubicBezTo>
                    <a:pt x="4764" y="3128"/>
                    <a:pt x="4764" y="3128"/>
                    <a:pt x="4732" y="3128"/>
                  </a:cubicBezTo>
                  <a:cubicBezTo>
                    <a:pt x="4732" y="3128"/>
                    <a:pt x="4732" y="3128"/>
                    <a:pt x="4732" y="3128"/>
                  </a:cubicBezTo>
                  <a:cubicBezTo>
                    <a:pt x="4700" y="3128"/>
                    <a:pt x="4700" y="3128"/>
                    <a:pt x="4668" y="3128"/>
                  </a:cubicBezTo>
                  <a:cubicBezTo>
                    <a:pt x="4668" y="3128"/>
                    <a:pt x="4668" y="3128"/>
                    <a:pt x="4668" y="3128"/>
                  </a:cubicBezTo>
                  <a:cubicBezTo>
                    <a:pt x="4635" y="3128"/>
                    <a:pt x="4635" y="3178"/>
                    <a:pt x="4635" y="3178"/>
                  </a:cubicBezTo>
                  <a:cubicBezTo>
                    <a:pt x="4603" y="3228"/>
                    <a:pt x="4571" y="3277"/>
                    <a:pt x="4571" y="3327"/>
                  </a:cubicBezTo>
                  <a:cubicBezTo>
                    <a:pt x="4571" y="3526"/>
                    <a:pt x="4507" y="3724"/>
                    <a:pt x="4346" y="3724"/>
                  </a:cubicBezTo>
                  <a:cubicBezTo>
                    <a:pt x="4281" y="3724"/>
                    <a:pt x="4185" y="3823"/>
                    <a:pt x="4185" y="4072"/>
                  </a:cubicBezTo>
                  <a:cubicBezTo>
                    <a:pt x="4185" y="4171"/>
                    <a:pt x="4217" y="4221"/>
                    <a:pt x="4217" y="4270"/>
                  </a:cubicBezTo>
                  <a:cubicBezTo>
                    <a:pt x="4249" y="4370"/>
                    <a:pt x="4281" y="4419"/>
                    <a:pt x="4217" y="4568"/>
                  </a:cubicBezTo>
                  <a:cubicBezTo>
                    <a:pt x="4153" y="4668"/>
                    <a:pt x="3992" y="4817"/>
                    <a:pt x="3863" y="4817"/>
                  </a:cubicBezTo>
                  <a:cubicBezTo>
                    <a:pt x="3863" y="4817"/>
                    <a:pt x="3831" y="4817"/>
                    <a:pt x="3799" y="4767"/>
                  </a:cubicBezTo>
                  <a:cubicBezTo>
                    <a:pt x="3766" y="4767"/>
                    <a:pt x="3702" y="4767"/>
                    <a:pt x="3638" y="4767"/>
                  </a:cubicBezTo>
                  <a:cubicBezTo>
                    <a:pt x="3573" y="4767"/>
                    <a:pt x="3541" y="4767"/>
                    <a:pt x="3477" y="4717"/>
                  </a:cubicBezTo>
                  <a:cubicBezTo>
                    <a:pt x="3444" y="4717"/>
                    <a:pt x="3380" y="4668"/>
                    <a:pt x="3348" y="4668"/>
                  </a:cubicBezTo>
                  <a:cubicBezTo>
                    <a:pt x="3348" y="4668"/>
                    <a:pt x="3316" y="4618"/>
                    <a:pt x="3316" y="4618"/>
                  </a:cubicBezTo>
                  <a:cubicBezTo>
                    <a:pt x="3316" y="4618"/>
                    <a:pt x="3316" y="4668"/>
                    <a:pt x="3316" y="4668"/>
                  </a:cubicBezTo>
                  <a:cubicBezTo>
                    <a:pt x="3283" y="4767"/>
                    <a:pt x="3251" y="4916"/>
                    <a:pt x="3219" y="5114"/>
                  </a:cubicBezTo>
                  <a:cubicBezTo>
                    <a:pt x="3155" y="5263"/>
                    <a:pt x="3090" y="5561"/>
                    <a:pt x="3090" y="5661"/>
                  </a:cubicBezTo>
                  <a:cubicBezTo>
                    <a:pt x="3123" y="5760"/>
                    <a:pt x="3187" y="5859"/>
                    <a:pt x="3155" y="5959"/>
                  </a:cubicBezTo>
                  <a:cubicBezTo>
                    <a:pt x="3155" y="6008"/>
                    <a:pt x="3123" y="6058"/>
                    <a:pt x="3026" y="6058"/>
                  </a:cubicBezTo>
                  <a:cubicBezTo>
                    <a:pt x="2865" y="6058"/>
                    <a:pt x="2768" y="6058"/>
                    <a:pt x="2736" y="5959"/>
                  </a:cubicBezTo>
                  <a:cubicBezTo>
                    <a:pt x="2704" y="5959"/>
                    <a:pt x="2672" y="6008"/>
                    <a:pt x="2640" y="6008"/>
                  </a:cubicBezTo>
                  <a:cubicBezTo>
                    <a:pt x="2575" y="6058"/>
                    <a:pt x="2511" y="6108"/>
                    <a:pt x="2446" y="6108"/>
                  </a:cubicBezTo>
                  <a:cubicBezTo>
                    <a:pt x="2414" y="6108"/>
                    <a:pt x="2318" y="6108"/>
                    <a:pt x="2286" y="6157"/>
                  </a:cubicBezTo>
                  <a:cubicBezTo>
                    <a:pt x="2350" y="6257"/>
                    <a:pt x="2350" y="6455"/>
                    <a:pt x="2350" y="6703"/>
                  </a:cubicBezTo>
                  <a:cubicBezTo>
                    <a:pt x="2350" y="6703"/>
                    <a:pt x="2414" y="6803"/>
                    <a:pt x="2414" y="6902"/>
                  </a:cubicBezTo>
                  <a:cubicBezTo>
                    <a:pt x="2479" y="7101"/>
                    <a:pt x="2543" y="7250"/>
                    <a:pt x="2511" y="7349"/>
                  </a:cubicBezTo>
                  <a:cubicBezTo>
                    <a:pt x="2479" y="7399"/>
                    <a:pt x="2446" y="7448"/>
                    <a:pt x="2414" y="7548"/>
                  </a:cubicBezTo>
                  <a:cubicBezTo>
                    <a:pt x="2350" y="7597"/>
                    <a:pt x="2318" y="7697"/>
                    <a:pt x="2318" y="7746"/>
                  </a:cubicBezTo>
                  <a:cubicBezTo>
                    <a:pt x="2318" y="7796"/>
                    <a:pt x="2318" y="7796"/>
                    <a:pt x="2318" y="7846"/>
                  </a:cubicBezTo>
                  <a:cubicBezTo>
                    <a:pt x="2318" y="7895"/>
                    <a:pt x="2318" y="7895"/>
                    <a:pt x="2318" y="7895"/>
                  </a:cubicBezTo>
                  <a:cubicBezTo>
                    <a:pt x="2318" y="7895"/>
                    <a:pt x="2318" y="7895"/>
                    <a:pt x="2318" y="7895"/>
                  </a:cubicBezTo>
                  <a:cubicBezTo>
                    <a:pt x="2318" y="7945"/>
                    <a:pt x="2318" y="7945"/>
                    <a:pt x="2318" y="7945"/>
                  </a:cubicBezTo>
                  <a:cubicBezTo>
                    <a:pt x="2318" y="7945"/>
                    <a:pt x="2318" y="7945"/>
                    <a:pt x="2318" y="7945"/>
                  </a:cubicBezTo>
                  <a:cubicBezTo>
                    <a:pt x="2318" y="8143"/>
                    <a:pt x="2318" y="8143"/>
                    <a:pt x="2318" y="8143"/>
                  </a:cubicBezTo>
                  <a:cubicBezTo>
                    <a:pt x="2286" y="8143"/>
                    <a:pt x="2286" y="8143"/>
                    <a:pt x="2286" y="8143"/>
                  </a:cubicBezTo>
                  <a:cubicBezTo>
                    <a:pt x="2286" y="8143"/>
                    <a:pt x="2253" y="8143"/>
                    <a:pt x="2253" y="8193"/>
                  </a:cubicBezTo>
                  <a:cubicBezTo>
                    <a:pt x="2253" y="8193"/>
                    <a:pt x="2253" y="8193"/>
                    <a:pt x="2253" y="8193"/>
                  </a:cubicBezTo>
                  <a:cubicBezTo>
                    <a:pt x="2253" y="8193"/>
                    <a:pt x="2253" y="8193"/>
                    <a:pt x="2253" y="8193"/>
                  </a:cubicBezTo>
                  <a:cubicBezTo>
                    <a:pt x="2221" y="8193"/>
                    <a:pt x="2221" y="8193"/>
                    <a:pt x="2221" y="8193"/>
                  </a:cubicBezTo>
                  <a:cubicBezTo>
                    <a:pt x="2157" y="8243"/>
                    <a:pt x="2028" y="8342"/>
                    <a:pt x="1931" y="8392"/>
                  </a:cubicBezTo>
                  <a:cubicBezTo>
                    <a:pt x="1899" y="8441"/>
                    <a:pt x="1867" y="8491"/>
                    <a:pt x="1803" y="8491"/>
                  </a:cubicBezTo>
                  <a:cubicBezTo>
                    <a:pt x="1738" y="8541"/>
                    <a:pt x="1706" y="8541"/>
                    <a:pt x="1674" y="8640"/>
                  </a:cubicBezTo>
                  <a:cubicBezTo>
                    <a:pt x="1674" y="8690"/>
                    <a:pt x="1642" y="8739"/>
                    <a:pt x="1577" y="8839"/>
                  </a:cubicBezTo>
                  <a:cubicBezTo>
                    <a:pt x="1577" y="8839"/>
                    <a:pt x="1577" y="8839"/>
                    <a:pt x="1577" y="8839"/>
                  </a:cubicBezTo>
                  <a:cubicBezTo>
                    <a:pt x="1577" y="8839"/>
                    <a:pt x="1545" y="8839"/>
                    <a:pt x="1545" y="8839"/>
                  </a:cubicBezTo>
                  <a:cubicBezTo>
                    <a:pt x="1545" y="8839"/>
                    <a:pt x="1545" y="8839"/>
                    <a:pt x="1545" y="8888"/>
                  </a:cubicBezTo>
                  <a:cubicBezTo>
                    <a:pt x="1513" y="8888"/>
                    <a:pt x="1513" y="8888"/>
                    <a:pt x="1513" y="8888"/>
                  </a:cubicBezTo>
                  <a:cubicBezTo>
                    <a:pt x="1513" y="8888"/>
                    <a:pt x="1481" y="8888"/>
                    <a:pt x="1481" y="8888"/>
                  </a:cubicBezTo>
                  <a:cubicBezTo>
                    <a:pt x="1481" y="8888"/>
                    <a:pt x="1481" y="8888"/>
                    <a:pt x="1449" y="8938"/>
                  </a:cubicBezTo>
                  <a:cubicBezTo>
                    <a:pt x="1449" y="8938"/>
                    <a:pt x="1449" y="8938"/>
                    <a:pt x="1416" y="8938"/>
                  </a:cubicBezTo>
                  <a:cubicBezTo>
                    <a:pt x="1416" y="8938"/>
                    <a:pt x="1416" y="8938"/>
                    <a:pt x="1384" y="8938"/>
                  </a:cubicBezTo>
                  <a:cubicBezTo>
                    <a:pt x="1384" y="8938"/>
                    <a:pt x="1384" y="8938"/>
                    <a:pt x="1384" y="8938"/>
                  </a:cubicBezTo>
                  <a:cubicBezTo>
                    <a:pt x="1352" y="8938"/>
                    <a:pt x="1352" y="8938"/>
                    <a:pt x="1320" y="8938"/>
                  </a:cubicBezTo>
                  <a:cubicBezTo>
                    <a:pt x="1288" y="8938"/>
                    <a:pt x="1288" y="8938"/>
                    <a:pt x="1288" y="8938"/>
                  </a:cubicBezTo>
                  <a:cubicBezTo>
                    <a:pt x="1255" y="8888"/>
                    <a:pt x="1223" y="8888"/>
                    <a:pt x="1191" y="8888"/>
                  </a:cubicBezTo>
                  <a:cubicBezTo>
                    <a:pt x="1159" y="8888"/>
                    <a:pt x="1127" y="8888"/>
                    <a:pt x="1062" y="9037"/>
                  </a:cubicBezTo>
                  <a:cubicBezTo>
                    <a:pt x="966" y="9186"/>
                    <a:pt x="934" y="9186"/>
                    <a:pt x="869" y="9236"/>
                  </a:cubicBezTo>
                  <a:cubicBezTo>
                    <a:pt x="869" y="9236"/>
                    <a:pt x="837" y="9236"/>
                    <a:pt x="837" y="9286"/>
                  </a:cubicBezTo>
                  <a:cubicBezTo>
                    <a:pt x="805" y="9286"/>
                    <a:pt x="773" y="9335"/>
                    <a:pt x="740" y="9335"/>
                  </a:cubicBezTo>
                  <a:cubicBezTo>
                    <a:pt x="676" y="9335"/>
                    <a:pt x="612" y="9286"/>
                    <a:pt x="579" y="9236"/>
                  </a:cubicBezTo>
                  <a:cubicBezTo>
                    <a:pt x="579" y="9186"/>
                    <a:pt x="547" y="9186"/>
                    <a:pt x="547" y="9186"/>
                  </a:cubicBezTo>
                  <a:cubicBezTo>
                    <a:pt x="515" y="9186"/>
                    <a:pt x="483" y="9186"/>
                    <a:pt x="483" y="9236"/>
                  </a:cubicBezTo>
                  <a:cubicBezTo>
                    <a:pt x="418" y="9236"/>
                    <a:pt x="386" y="9286"/>
                    <a:pt x="354" y="9286"/>
                  </a:cubicBezTo>
                  <a:cubicBezTo>
                    <a:pt x="322" y="9286"/>
                    <a:pt x="290" y="9335"/>
                    <a:pt x="290" y="9335"/>
                  </a:cubicBezTo>
                  <a:cubicBezTo>
                    <a:pt x="258" y="9385"/>
                    <a:pt x="225" y="9484"/>
                    <a:pt x="161" y="9484"/>
                  </a:cubicBezTo>
                  <a:cubicBezTo>
                    <a:pt x="129" y="9484"/>
                    <a:pt x="97" y="9484"/>
                    <a:pt x="97" y="9534"/>
                  </a:cubicBezTo>
                  <a:cubicBezTo>
                    <a:pt x="64" y="9534"/>
                    <a:pt x="64" y="9534"/>
                    <a:pt x="32" y="9534"/>
                  </a:cubicBezTo>
                  <a:cubicBezTo>
                    <a:pt x="32" y="9534"/>
                    <a:pt x="32" y="9534"/>
                    <a:pt x="32" y="9534"/>
                  </a:cubicBezTo>
                  <a:cubicBezTo>
                    <a:pt x="32" y="9583"/>
                    <a:pt x="32" y="9633"/>
                    <a:pt x="32" y="9683"/>
                  </a:cubicBezTo>
                  <a:cubicBezTo>
                    <a:pt x="32" y="9683"/>
                    <a:pt x="32" y="9683"/>
                    <a:pt x="32" y="9732"/>
                  </a:cubicBezTo>
                  <a:cubicBezTo>
                    <a:pt x="32" y="9732"/>
                    <a:pt x="0" y="9782"/>
                    <a:pt x="0" y="9832"/>
                  </a:cubicBezTo>
                  <a:cubicBezTo>
                    <a:pt x="0" y="9832"/>
                    <a:pt x="0" y="9832"/>
                    <a:pt x="0" y="9832"/>
                  </a:cubicBezTo>
                  <a:cubicBezTo>
                    <a:pt x="32" y="10229"/>
                    <a:pt x="32" y="10229"/>
                    <a:pt x="32" y="10229"/>
                  </a:cubicBezTo>
                  <a:cubicBezTo>
                    <a:pt x="161" y="10279"/>
                    <a:pt x="322" y="10428"/>
                    <a:pt x="386" y="10577"/>
                  </a:cubicBezTo>
                  <a:cubicBezTo>
                    <a:pt x="386" y="10577"/>
                    <a:pt x="386" y="10626"/>
                    <a:pt x="386" y="10626"/>
                  </a:cubicBezTo>
                  <a:cubicBezTo>
                    <a:pt x="418" y="10676"/>
                    <a:pt x="418" y="10676"/>
                    <a:pt x="418" y="10726"/>
                  </a:cubicBezTo>
                  <a:cubicBezTo>
                    <a:pt x="418" y="10726"/>
                    <a:pt x="418" y="10726"/>
                    <a:pt x="418" y="10726"/>
                  </a:cubicBezTo>
                  <a:cubicBezTo>
                    <a:pt x="418" y="10726"/>
                    <a:pt x="418" y="10775"/>
                    <a:pt x="418" y="10775"/>
                  </a:cubicBezTo>
                  <a:cubicBezTo>
                    <a:pt x="418" y="10974"/>
                    <a:pt x="451" y="11222"/>
                    <a:pt x="451" y="11321"/>
                  </a:cubicBezTo>
                  <a:cubicBezTo>
                    <a:pt x="483" y="11371"/>
                    <a:pt x="483" y="11371"/>
                    <a:pt x="483" y="11371"/>
                  </a:cubicBezTo>
                  <a:cubicBezTo>
                    <a:pt x="483" y="11371"/>
                    <a:pt x="483" y="11371"/>
                    <a:pt x="483" y="11371"/>
                  </a:cubicBezTo>
                  <a:cubicBezTo>
                    <a:pt x="515" y="11421"/>
                    <a:pt x="547" y="11470"/>
                    <a:pt x="579" y="11520"/>
                  </a:cubicBezTo>
                  <a:cubicBezTo>
                    <a:pt x="740" y="11669"/>
                    <a:pt x="805" y="11719"/>
                    <a:pt x="805" y="11818"/>
                  </a:cubicBezTo>
                  <a:cubicBezTo>
                    <a:pt x="805" y="11868"/>
                    <a:pt x="805" y="12066"/>
                    <a:pt x="934" y="12166"/>
                  </a:cubicBezTo>
                  <a:cubicBezTo>
                    <a:pt x="966" y="12166"/>
                    <a:pt x="1030" y="12215"/>
                    <a:pt x="1062" y="12215"/>
                  </a:cubicBezTo>
                  <a:cubicBezTo>
                    <a:pt x="1062" y="12265"/>
                    <a:pt x="1062" y="12265"/>
                    <a:pt x="1094" y="12265"/>
                  </a:cubicBezTo>
                  <a:cubicBezTo>
                    <a:pt x="1094" y="12265"/>
                    <a:pt x="1127" y="12314"/>
                    <a:pt x="1159" y="12314"/>
                  </a:cubicBezTo>
                  <a:cubicBezTo>
                    <a:pt x="1159" y="12314"/>
                    <a:pt x="1159" y="12314"/>
                    <a:pt x="1159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416" y="12364"/>
                    <a:pt x="1416" y="12364"/>
                  </a:cubicBezTo>
                  <a:cubicBezTo>
                    <a:pt x="1416" y="12364"/>
                    <a:pt x="1449" y="12364"/>
                    <a:pt x="1449" y="12314"/>
                  </a:cubicBezTo>
                  <a:cubicBezTo>
                    <a:pt x="1449" y="12314"/>
                    <a:pt x="1449" y="12314"/>
                    <a:pt x="1449" y="12314"/>
                  </a:cubicBezTo>
                  <a:cubicBezTo>
                    <a:pt x="1481" y="12265"/>
                    <a:pt x="1481" y="12265"/>
                    <a:pt x="1481" y="12265"/>
                  </a:cubicBezTo>
                  <a:cubicBezTo>
                    <a:pt x="1513" y="12265"/>
                    <a:pt x="1513" y="12265"/>
                    <a:pt x="1513" y="12215"/>
                  </a:cubicBezTo>
                  <a:cubicBezTo>
                    <a:pt x="1513" y="12215"/>
                    <a:pt x="1545" y="12215"/>
                    <a:pt x="1577" y="12166"/>
                  </a:cubicBezTo>
                  <a:cubicBezTo>
                    <a:pt x="1577" y="12166"/>
                    <a:pt x="1577" y="12166"/>
                    <a:pt x="1577" y="12166"/>
                  </a:cubicBezTo>
                  <a:cubicBezTo>
                    <a:pt x="1610" y="12166"/>
                    <a:pt x="1610" y="12166"/>
                    <a:pt x="1642" y="12116"/>
                  </a:cubicBezTo>
                  <a:cubicBezTo>
                    <a:pt x="1642" y="12116"/>
                    <a:pt x="1642" y="12116"/>
                    <a:pt x="1642" y="12116"/>
                  </a:cubicBezTo>
                  <a:cubicBezTo>
                    <a:pt x="1674" y="12116"/>
                    <a:pt x="1674" y="12116"/>
                    <a:pt x="1706" y="12066"/>
                  </a:cubicBezTo>
                  <a:cubicBezTo>
                    <a:pt x="1706" y="12066"/>
                    <a:pt x="1706" y="12066"/>
                    <a:pt x="1706" y="12066"/>
                  </a:cubicBezTo>
                  <a:cubicBezTo>
                    <a:pt x="1738" y="12066"/>
                    <a:pt x="1738" y="12066"/>
                    <a:pt x="1770" y="12066"/>
                  </a:cubicBezTo>
                  <a:cubicBezTo>
                    <a:pt x="1770" y="12066"/>
                    <a:pt x="1770" y="12066"/>
                    <a:pt x="1770" y="12066"/>
                  </a:cubicBezTo>
                  <a:cubicBezTo>
                    <a:pt x="1803" y="12066"/>
                    <a:pt x="1835" y="12066"/>
                    <a:pt x="1835" y="12066"/>
                  </a:cubicBezTo>
                  <a:cubicBezTo>
                    <a:pt x="1867" y="12066"/>
                    <a:pt x="1867" y="12066"/>
                    <a:pt x="1867" y="12066"/>
                  </a:cubicBezTo>
                  <a:cubicBezTo>
                    <a:pt x="1996" y="12066"/>
                    <a:pt x="2221" y="12314"/>
                    <a:pt x="2286" y="12513"/>
                  </a:cubicBezTo>
                  <a:cubicBezTo>
                    <a:pt x="2318" y="12612"/>
                    <a:pt x="2350" y="12662"/>
                    <a:pt x="2318" y="12712"/>
                  </a:cubicBezTo>
                  <a:cubicBezTo>
                    <a:pt x="2286" y="12861"/>
                    <a:pt x="2060" y="13407"/>
                    <a:pt x="1931" y="13457"/>
                  </a:cubicBezTo>
                  <a:cubicBezTo>
                    <a:pt x="1899" y="13457"/>
                    <a:pt x="1867" y="13457"/>
                    <a:pt x="1867" y="13457"/>
                  </a:cubicBezTo>
                  <a:cubicBezTo>
                    <a:pt x="1835" y="13457"/>
                    <a:pt x="1835" y="13457"/>
                    <a:pt x="1835" y="13457"/>
                  </a:cubicBezTo>
                  <a:cubicBezTo>
                    <a:pt x="1835" y="13457"/>
                    <a:pt x="1803" y="13457"/>
                    <a:pt x="1803" y="13457"/>
                  </a:cubicBezTo>
                  <a:cubicBezTo>
                    <a:pt x="1803" y="13506"/>
                    <a:pt x="1803" y="13556"/>
                    <a:pt x="1803" y="13556"/>
                  </a:cubicBezTo>
                  <a:cubicBezTo>
                    <a:pt x="1803" y="13606"/>
                    <a:pt x="1835" y="13705"/>
                    <a:pt x="1867" y="13754"/>
                  </a:cubicBezTo>
                  <a:cubicBezTo>
                    <a:pt x="1899" y="13854"/>
                    <a:pt x="1964" y="13903"/>
                    <a:pt x="1996" y="14003"/>
                  </a:cubicBezTo>
                  <a:cubicBezTo>
                    <a:pt x="2028" y="14102"/>
                    <a:pt x="2028" y="14201"/>
                    <a:pt x="1996" y="14251"/>
                  </a:cubicBezTo>
                  <a:cubicBezTo>
                    <a:pt x="1931" y="14400"/>
                    <a:pt x="1770" y="14450"/>
                    <a:pt x="1674" y="14350"/>
                  </a:cubicBezTo>
                  <a:cubicBezTo>
                    <a:pt x="1674" y="14350"/>
                    <a:pt x="1674" y="14350"/>
                    <a:pt x="1674" y="14350"/>
                  </a:cubicBezTo>
                  <a:cubicBezTo>
                    <a:pt x="1674" y="14350"/>
                    <a:pt x="1674" y="14400"/>
                    <a:pt x="1674" y="14450"/>
                  </a:cubicBezTo>
                  <a:cubicBezTo>
                    <a:pt x="1706" y="14499"/>
                    <a:pt x="1706" y="14599"/>
                    <a:pt x="1738" y="14698"/>
                  </a:cubicBezTo>
                  <a:cubicBezTo>
                    <a:pt x="1738" y="14748"/>
                    <a:pt x="1738" y="14847"/>
                    <a:pt x="1770" y="14847"/>
                  </a:cubicBezTo>
                  <a:cubicBezTo>
                    <a:pt x="1835" y="14847"/>
                    <a:pt x="1899" y="14946"/>
                    <a:pt x="1931" y="15046"/>
                  </a:cubicBezTo>
                  <a:cubicBezTo>
                    <a:pt x="1964" y="15095"/>
                    <a:pt x="2028" y="15194"/>
                    <a:pt x="2060" y="15194"/>
                  </a:cubicBezTo>
                  <a:cubicBezTo>
                    <a:pt x="2189" y="15194"/>
                    <a:pt x="2286" y="15393"/>
                    <a:pt x="2318" y="15492"/>
                  </a:cubicBezTo>
                  <a:cubicBezTo>
                    <a:pt x="2350" y="15492"/>
                    <a:pt x="2350" y="15542"/>
                    <a:pt x="2350" y="15542"/>
                  </a:cubicBezTo>
                  <a:cubicBezTo>
                    <a:pt x="2350" y="15542"/>
                    <a:pt x="2382" y="15542"/>
                    <a:pt x="2382" y="15542"/>
                  </a:cubicBezTo>
                  <a:cubicBezTo>
                    <a:pt x="2382" y="15592"/>
                    <a:pt x="2414" y="15592"/>
                    <a:pt x="2414" y="15592"/>
                  </a:cubicBezTo>
                  <a:cubicBezTo>
                    <a:pt x="2414" y="15592"/>
                    <a:pt x="2414" y="15592"/>
                    <a:pt x="2414" y="15592"/>
                  </a:cubicBezTo>
                  <a:cubicBezTo>
                    <a:pt x="2414" y="15641"/>
                    <a:pt x="2446" y="15641"/>
                    <a:pt x="2446" y="15641"/>
                  </a:cubicBezTo>
                  <a:cubicBezTo>
                    <a:pt x="2446" y="15641"/>
                    <a:pt x="2446" y="15691"/>
                    <a:pt x="2446" y="15691"/>
                  </a:cubicBezTo>
                  <a:cubicBezTo>
                    <a:pt x="2479" y="15691"/>
                    <a:pt x="2479" y="15691"/>
                    <a:pt x="2479" y="15741"/>
                  </a:cubicBezTo>
                  <a:cubicBezTo>
                    <a:pt x="2479" y="15741"/>
                    <a:pt x="2479" y="15741"/>
                    <a:pt x="2479" y="15741"/>
                  </a:cubicBezTo>
                  <a:cubicBezTo>
                    <a:pt x="2479" y="15741"/>
                    <a:pt x="2479" y="15741"/>
                    <a:pt x="2479" y="15741"/>
                  </a:cubicBezTo>
                  <a:cubicBezTo>
                    <a:pt x="2479" y="15741"/>
                    <a:pt x="2479" y="15741"/>
                    <a:pt x="2479" y="15741"/>
                  </a:cubicBezTo>
                  <a:cubicBezTo>
                    <a:pt x="2511" y="15741"/>
                    <a:pt x="2511" y="15741"/>
                    <a:pt x="2511" y="15741"/>
                  </a:cubicBezTo>
                  <a:cubicBezTo>
                    <a:pt x="2543" y="15741"/>
                    <a:pt x="2543" y="15741"/>
                    <a:pt x="2543" y="15741"/>
                  </a:cubicBezTo>
                  <a:cubicBezTo>
                    <a:pt x="2543" y="15741"/>
                    <a:pt x="2543" y="15741"/>
                    <a:pt x="2543" y="15741"/>
                  </a:cubicBezTo>
                  <a:cubicBezTo>
                    <a:pt x="2575" y="15691"/>
                    <a:pt x="2575" y="15691"/>
                    <a:pt x="2575" y="15691"/>
                  </a:cubicBezTo>
                  <a:cubicBezTo>
                    <a:pt x="2575" y="15691"/>
                    <a:pt x="2575" y="15691"/>
                    <a:pt x="2575" y="15691"/>
                  </a:cubicBezTo>
                  <a:cubicBezTo>
                    <a:pt x="2607" y="15641"/>
                    <a:pt x="2640" y="15592"/>
                    <a:pt x="2736" y="15592"/>
                  </a:cubicBezTo>
                  <a:cubicBezTo>
                    <a:pt x="2801" y="15592"/>
                    <a:pt x="2897" y="15641"/>
                    <a:pt x="2994" y="15741"/>
                  </a:cubicBezTo>
                  <a:cubicBezTo>
                    <a:pt x="3026" y="15840"/>
                    <a:pt x="3219" y="16039"/>
                    <a:pt x="3380" y="16188"/>
                  </a:cubicBezTo>
                  <a:cubicBezTo>
                    <a:pt x="3509" y="16337"/>
                    <a:pt x="3638" y="16486"/>
                    <a:pt x="3702" y="16585"/>
                  </a:cubicBezTo>
                  <a:cubicBezTo>
                    <a:pt x="3863" y="16783"/>
                    <a:pt x="4249" y="16982"/>
                    <a:pt x="4378" y="16982"/>
                  </a:cubicBezTo>
                  <a:cubicBezTo>
                    <a:pt x="4378" y="16982"/>
                    <a:pt x="4378" y="16982"/>
                    <a:pt x="4378" y="16982"/>
                  </a:cubicBezTo>
                  <a:cubicBezTo>
                    <a:pt x="4442" y="16982"/>
                    <a:pt x="4507" y="17032"/>
                    <a:pt x="4571" y="17032"/>
                  </a:cubicBezTo>
                  <a:cubicBezTo>
                    <a:pt x="4668" y="17081"/>
                    <a:pt x="4732" y="17131"/>
                    <a:pt x="4829" y="17131"/>
                  </a:cubicBezTo>
                  <a:cubicBezTo>
                    <a:pt x="4861" y="17131"/>
                    <a:pt x="4861" y="17131"/>
                    <a:pt x="4861" y="17131"/>
                  </a:cubicBezTo>
                  <a:cubicBezTo>
                    <a:pt x="4893" y="17131"/>
                    <a:pt x="4893" y="17131"/>
                    <a:pt x="4925" y="17131"/>
                  </a:cubicBezTo>
                  <a:cubicBezTo>
                    <a:pt x="4925" y="17131"/>
                    <a:pt x="4925" y="17081"/>
                    <a:pt x="4957" y="17081"/>
                  </a:cubicBezTo>
                  <a:cubicBezTo>
                    <a:pt x="4957" y="17081"/>
                    <a:pt x="4990" y="17081"/>
                    <a:pt x="4990" y="17032"/>
                  </a:cubicBezTo>
                  <a:cubicBezTo>
                    <a:pt x="5022" y="16982"/>
                    <a:pt x="5054" y="16932"/>
                    <a:pt x="5086" y="16932"/>
                  </a:cubicBezTo>
                  <a:cubicBezTo>
                    <a:pt x="5118" y="16932"/>
                    <a:pt x="5151" y="16982"/>
                    <a:pt x="5183" y="17032"/>
                  </a:cubicBezTo>
                  <a:cubicBezTo>
                    <a:pt x="5183" y="17032"/>
                    <a:pt x="5183" y="17081"/>
                    <a:pt x="5215" y="17081"/>
                  </a:cubicBezTo>
                  <a:cubicBezTo>
                    <a:pt x="5215" y="17081"/>
                    <a:pt x="5215" y="17131"/>
                    <a:pt x="5215" y="17131"/>
                  </a:cubicBezTo>
                  <a:cubicBezTo>
                    <a:pt x="5215" y="17131"/>
                    <a:pt x="5215" y="17181"/>
                    <a:pt x="5215" y="17181"/>
                  </a:cubicBezTo>
                  <a:cubicBezTo>
                    <a:pt x="5215" y="17181"/>
                    <a:pt x="5215" y="17181"/>
                    <a:pt x="5215" y="17181"/>
                  </a:cubicBezTo>
                  <a:cubicBezTo>
                    <a:pt x="5247" y="17230"/>
                    <a:pt x="5247" y="17230"/>
                    <a:pt x="5247" y="17280"/>
                  </a:cubicBezTo>
                  <a:cubicBezTo>
                    <a:pt x="5247" y="17280"/>
                    <a:pt x="5247" y="17280"/>
                    <a:pt x="5247" y="17280"/>
                  </a:cubicBezTo>
                  <a:cubicBezTo>
                    <a:pt x="5247" y="17230"/>
                    <a:pt x="5279" y="17181"/>
                    <a:pt x="5279" y="17181"/>
                  </a:cubicBezTo>
                  <a:cubicBezTo>
                    <a:pt x="5279" y="17181"/>
                    <a:pt x="5279" y="17181"/>
                    <a:pt x="5279" y="17181"/>
                  </a:cubicBezTo>
                  <a:cubicBezTo>
                    <a:pt x="5311" y="17131"/>
                    <a:pt x="5311" y="17131"/>
                    <a:pt x="5344" y="17081"/>
                  </a:cubicBezTo>
                  <a:cubicBezTo>
                    <a:pt x="5344" y="17081"/>
                    <a:pt x="5344" y="17081"/>
                    <a:pt x="5344" y="17081"/>
                  </a:cubicBezTo>
                  <a:cubicBezTo>
                    <a:pt x="5344" y="17081"/>
                    <a:pt x="5376" y="17032"/>
                    <a:pt x="5376" y="17032"/>
                  </a:cubicBezTo>
                  <a:cubicBezTo>
                    <a:pt x="5376" y="17032"/>
                    <a:pt x="5376" y="17032"/>
                    <a:pt x="5376" y="17032"/>
                  </a:cubicBezTo>
                  <a:cubicBezTo>
                    <a:pt x="5408" y="17032"/>
                    <a:pt x="5408" y="17032"/>
                    <a:pt x="5440" y="17032"/>
                  </a:cubicBezTo>
                  <a:cubicBezTo>
                    <a:pt x="5440" y="16982"/>
                    <a:pt x="5472" y="16982"/>
                    <a:pt x="5472" y="16982"/>
                  </a:cubicBezTo>
                  <a:cubicBezTo>
                    <a:pt x="5569" y="16833"/>
                    <a:pt x="5666" y="16883"/>
                    <a:pt x="5859" y="17032"/>
                  </a:cubicBezTo>
                  <a:cubicBezTo>
                    <a:pt x="5891" y="17032"/>
                    <a:pt x="5923" y="17032"/>
                    <a:pt x="5955" y="17032"/>
                  </a:cubicBezTo>
                  <a:cubicBezTo>
                    <a:pt x="5987" y="17032"/>
                    <a:pt x="6020" y="17032"/>
                    <a:pt x="6020" y="17032"/>
                  </a:cubicBezTo>
                  <a:cubicBezTo>
                    <a:pt x="6052" y="17032"/>
                    <a:pt x="6084" y="17032"/>
                    <a:pt x="6084" y="17032"/>
                  </a:cubicBezTo>
                  <a:cubicBezTo>
                    <a:pt x="6084" y="17032"/>
                    <a:pt x="6116" y="17032"/>
                    <a:pt x="6116" y="17032"/>
                  </a:cubicBezTo>
                  <a:cubicBezTo>
                    <a:pt x="6116" y="17032"/>
                    <a:pt x="6148" y="17081"/>
                    <a:pt x="6148" y="17081"/>
                  </a:cubicBezTo>
                  <a:cubicBezTo>
                    <a:pt x="6148" y="17081"/>
                    <a:pt x="6181" y="17081"/>
                    <a:pt x="6181" y="17081"/>
                  </a:cubicBezTo>
                  <a:cubicBezTo>
                    <a:pt x="6181" y="17081"/>
                    <a:pt x="6213" y="17131"/>
                    <a:pt x="6213" y="17131"/>
                  </a:cubicBezTo>
                  <a:cubicBezTo>
                    <a:pt x="6213" y="17131"/>
                    <a:pt x="6213" y="17131"/>
                    <a:pt x="6245" y="17131"/>
                  </a:cubicBezTo>
                  <a:cubicBezTo>
                    <a:pt x="6245" y="17181"/>
                    <a:pt x="6245" y="17181"/>
                    <a:pt x="6245" y="17181"/>
                  </a:cubicBezTo>
                  <a:cubicBezTo>
                    <a:pt x="6277" y="17181"/>
                    <a:pt x="6277" y="17181"/>
                    <a:pt x="6277" y="17181"/>
                  </a:cubicBezTo>
                  <a:cubicBezTo>
                    <a:pt x="6309" y="17131"/>
                    <a:pt x="6309" y="17131"/>
                    <a:pt x="6309" y="17131"/>
                  </a:cubicBezTo>
                  <a:cubicBezTo>
                    <a:pt x="6309" y="17131"/>
                    <a:pt x="6309" y="17131"/>
                    <a:pt x="6309" y="17131"/>
                  </a:cubicBezTo>
                  <a:cubicBezTo>
                    <a:pt x="6342" y="17131"/>
                    <a:pt x="6374" y="17131"/>
                    <a:pt x="6374" y="17131"/>
                  </a:cubicBezTo>
                  <a:cubicBezTo>
                    <a:pt x="6374" y="17131"/>
                    <a:pt x="6406" y="17032"/>
                    <a:pt x="6438" y="17032"/>
                  </a:cubicBezTo>
                  <a:cubicBezTo>
                    <a:pt x="6438" y="16982"/>
                    <a:pt x="6470" y="16932"/>
                    <a:pt x="6503" y="16932"/>
                  </a:cubicBezTo>
                  <a:cubicBezTo>
                    <a:pt x="6503" y="16883"/>
                    <a:pt x="6535" y="16833"/>
                    <a:pt x="6535" y="16833"/>
                  </a:cubicBezTo>
                  <a:cubicBezTo>
                    <a:pt x="6567" y="16734"/>
                    <a:pt x="6599" y="16634"/>
                    <a:pt x="6696" y="16684"/>
                  </a:cubicBezTo>
                  <a:cubicBezTo>
                    <a:pt x="6696" y="16684"/>
                    <a:pt x="6696" y="16634"/>
                    <a:pt x="6696" y="16634"/>
                  </a:cubicBezTo>
                  <a:cubicBezTo>
                    <a:pt x="6728" y="16634"/>
                    <a:pt x="6760" y="16634"/>
                    <a:pt x="6760" y="16585"/>
                  </a:cubicBezTo>
                  <a:cubicBezTo>
                    <a:pt x="6792" y="16535"/>
                    <a:pt x="6857" y="16486"/>
                    <a:pt x="6921" y="16436"/>
                  </a:cubicBezTo>
                  <a:cubicBezTo>
                    <a:pt x="6921" y="16386"/>
                    <a:pt x="6953" y="16386"/>
                    <a:pt x="6953" y="16386"/>
                  </a:cubicBezTo>
                  <a:cubicBezTo>
                    <a:pt x="7082" y="16287"/>
                    <a:pt x="7211" y="16287"/>
                    <a:pt x="7307" y="16337"/>
                  </a:cubicBezTo>
                  <a:cubicBezTo>
                    <a:pt x="7339" y="16337"/>
                    <a:pt x="7372" y="16337"/>
                    <a:pt x="7404" y="16337"/>
                  </a:cubicBezTo>
                  <a:cubicBezTo>
                    <a:pt x="7468" y="16287"/>
                    <a:pt x="7533" y="16237"/>
                    <a:pt x="7565" y="16237"/>
                  </a:cubicBezTo>
                  <a:cubicBezTo>
                    <a:pt x="7629" y="16237"/>
                    <a:pt x="7694" y="16287"/>
                    <a:pt x="7694" y="16386"/>
                  </a:cubicBezTo>
                  <a:cubicBezTo>
                    <a:pt x="7694" y="16386"/>
                    <a:pt x="7726" y="16486"/>
                    <a:pt x="7726" y="16535"/>
                  </a:cubicBezTo>
                  <a:cubicBezTo>
                    <a:pt x="7758" y="16585"/>
                    <a:pt x="7790" y="16634"/>
                    <a:pt x="7822" y="16734"/>
                  </a:cubicBezTo>
                  <a:cubicBezTo>
                    <a:pt x="7822" y="16734"/>
                    <a:pt x="7822" y="16734"/>
                    <a:pt x="7822" y="16734"/>
                  </a:cubicBezTo>
                  <a:cubicBezTo>
                    <a:pt x="7855" y="16783"/>
                    <a:pt x="7855" y="16783"/>
                    <a:pt x="7855" y="16783"/>
                  </a:cubicBezTo>
                  <a:cubicBezTo>
                    <a:pt x="7855" y="16783"/>
                    <a:pt x="7855" y="16783"/>
                    <a:pt x="7887" y="16783"/>
                  </a:cubicBezTo>
                  <a:cubicBezTo>
                    <a:pt x="7887" y="16783"/>
                    <a:pt x="7887" y="16783"/>
                    <a:pt x="7887" y="16783"/>
                  </a:cubicBezTo>
                  <a:cubicBezTo>
                    <a:pt x="7887" y="16783"/>
                    <a:pt x="7919" y="16783"/>
                    <a:pt x="7919" y="16833"/>
                  </a:cubicBezTo>
                  <a:cubicBezTo>
                    <a:pt x="7919" y="16833"/>
                    <a:pt x="7919" y="16833"/>
                    <a:pt x="7951" y="16833"/>
                  </a:cubicBezTo>
                  <a:cubicBezTo>
                    <a:pt x="7951" y="16833"/>
                    <a:pt x="7951" y="16833"/>
                    <a:pt x="7951" y="16833"/>
                  </a:cubicBezTo>
                  <a:cubicBezTo>
                    <a:pt x="7951" y="16833"/>
                    <a:pt x="7951" y="16833"/>
                    <a:pt x="7951" y="16833"/>
                  </a:cubicBezTo>
                  <a:cubicBezTo>
                    <a:pt x="7983" y="16833"/>
                    <a:pt x="7983" y="16783"/>
                    <a:pt x="7983" y="16783"/>
                  </a:cubicBezTo>
                  <a:cubicBezTo>
                    <a:pt x="8015" y="16783"/>
                    <a:pt x="8080" y="16734"/>
                    <a:pt x="8112" y="16734"/>
                  </a:cubicBezTo>
                  <a:cubicBezTo>
                    <a:pt x="8209" y="16734"/>
                    <a:pt x="8337" y="16883"/>
                    <a:pt x="8337" y="17032"/>
                  </a:cubicBezTo>
                  <a:cubicBezTo>
                    <a:pt x="8337" y="17230"/>
                    <a:pt x="8337" y="17230"/>
                    <a:pt x="8370" y="17230"/>
                  </a:cubicBezTo>
                  <a:cubicBezTo>
                    <a:pt x="8466" y="17230"/>
                    <a:pt x="8563" y="17280"/>
                    <a:pt x="8563" y="17628"/>
                  </a:cubicBezTo>
                  <a:cubicBezTo>
                    <a:pt x="8563" y="17677"/>
                    <a:pt x="8563" y="17727"/>
                    <a:pt x="8563" y="17826"/>
                  </a:cubicBezTo>
                  <a:cubicBezTo>
                    <a:pt x="8563" y="18025"/>
                    <a:pt x="8595" y="18273"/>
                    <a:pt x="8466" y="18521"/>
                  </a:cubicBezTo>
                  <a:cubicBezTo>
                    <a:pt x="8305" y="18770"/>
                    <a:pt x="8176" y="19117"/>
                    <a:pt x="8176" y="19217"/>
                  </a:cubicBezTo>
                  <a:cubicBezTo>
                    <a:pt x="8176" y="19266"/>
                    <a:pt x="8176" y="19316"/>
                    <a:pt x="8176" y="19366"/>
                  </a:cubicBezTo>
                  <a:cubicBezTo>
                    <a:pt x="8209" y="19366"/>
                    <a:pt x="8273" y="19366"/>
                    <a:pt x="8305" y="19366"/>
                  </a:cubicBezTo>
                  <a:cubicBezTo>
                    <a:pt x="8370" y="19366"/>
                    <a:pt x="8531" y="19415"/>
                    <a:pt x="8563" y="19514"/>
                  </a:cubicBezTo>
                  <a:cubicBezTo>
                    <a:pt x="8563" y="19564"/>
                    <a:pt x="8563" y="19614"/>
                    <a:pt x="8563" y="19663"/>
                  </a:cubicBezTo>
                  <a:cubicBezTo>
                    <a:pt x="8563" y="19663"/>
                    <a:pt x="8563" y="19812"/>
                    <a:pt x="8595" y="19912"/>
                  </a:cubicBezTo>
                  <a:cubicBezTo>
                    <a:pt x="8595" y="19961"/>
                    <a:pt x="8627" y="19961"/>
                    <a:pt x="8627" y="19961"/>
                  </a:cubicBezTo>
                  <a:cubicBezTo>
                    <a:pt x="8692" y="19961"/>
                    <a:pt x="8756" y="20011"/>
                    <a:pt x="8788" y="20110"/>
                  </a:cubicBezTo>
                  <a:cubicBezTo>
                    <a:pt x="8820" y="20160"/>
                    <a:pt x="8852" y="20210"/>
                    <a:pt x="8820" y="20359"/>
                  </a:cubicBezTo>
                  <a:cubicBezTo>
                    <a:pt x="8820" y="20359"/>
                    <a:pt x="8820" y="20359"/>
                    <a:pt x="8820" y="20359"/>
                  </a:cubicBezTo>
                  <a:cubicBezTo>
                    <a:pt x="8788" y="20408"/>
                    <a:pt x="8788" y="20408"/>
                    <a:pt x="8788" y="20408"/>
                  </a:cubicBezTo>
                  <a:cubicBezTo>
                    <a:pt x="8788" y="20458"/>
                    <a:pt x="8756" y="20557"/>
                    <a:pt x="8756" y="20557"/>
                  </a:cubicBezTo>
                  <a:cubicBezTo>
                    <a:pt x="8852" y="20557"/>
                    <a:pt x="8949" y="20607"/>
                    <a:pt x="8981" y="20657"/>
                  </a:cubicBezTo>
                  <a:cubicBezTo>
                    <a:pt x="9013" y="20706"/>
                    <a:pt x="9013" y="20756"/>
                    <a:pt x="9013" y="20855"/>
                  </a:cubicBezTo>
                  <a:cubicBezTo>
                    <a:pt x="9013" y="20855"/>
                    <a:pt x="9013" y="20905"/>
                    <a:pt x="9013" y="20905"/>
                  </a:cubicBezTo>
                  <a:cubicBezTo>
                    <a:pt x="9046" y="20954"/>
                    <a:pt x="9078" y="20954"/>
                    <a:pt x="9078" y="20954"/>
                  </a:cubicBezTo>
                  <a:cubicBezTo>
                    <a:pt x="9110" y="20954"/>
                    <a:pt x="9142" y="20954"/>
                    <a:pt x="9142" y="20905"/>
                  </a:cubicBezTo>
                  <a:cubicBezTo>
                    <a:pt x="9174" y="20905"/>
                    <a:pt x="9207" y="20905"/>
                    <a:pt x="9207" y="20905"/>
                  </a:cubicBezTo>
                  <a:cubicBezTo>
                    <a:pt x="9239" y="20855"/>
                    <a:pt x="9271" y="20855"/>
                    <a:pt x="9303" y="20855"/>
                  </a:cubicBezTo>
                  <a:cubicBezTo>
                    <a:pt x="9335" y="20855"/>
                    <a:pt x="9335" y="20855"/>
                    <a:pt x="9335" y="20855"/>
                  </a:cubicBezTo>
                  <a:cubicBezTo>
                    <a:pt x="9335" y="20855"/>
                    <a:pt x="9335" y="20855"/>
                    <a:pt x="9368" y="20855"/>
                  </a:cubicBezTo>
                  <a:cubicBezTo>
                    <a:pt x="9368" y="20855"/>
                    <a:pt x="9368" y="20855"/>
                    <a:pt x="9368" y="20855"/>
                  </a:cubicBezTo>
                  <a:cubicBezTo>
                    <a:pt x="9368" y="20855"/>
                    <a:pt x="9368" y="20855"/>
                    <a:pt x="9368" y="20855"/>
                  </a:cubicBezTo>
                  <a:cubicBezTo>
                    <a:pt x="9432" y="20905"/>
                    <a:pt x="9432" y="20954"/>
                    <a:pt x="9464" y="21004"/>
                  </a:cubicBezTo>
                  <a:cubicBezTo>
                    <a:pt x="9496" y="21054"/>
                    <a:pt x="9496" y="21103"/>
                    <a:pt x="9528" y="21103"/>
                  </a:cubicBezTo>
                  <a:cubicBezTo>
                    <a:pt x="9528" y="21054"/>
                    <a:pt x="9496" y="20905"/>
                    <a:pt x="9496" y="20855"/>
                  </a:cubicBezTo>
                  <a:cubicBezTo>
                    <a:pt x="9432" y="20756"/>
                    <a:pt x="9464" y="20607"/>
                    <a:pt x="9496" y="20508"/>
                  </a:cubicBezTo>
                  <a:cubicBezTo>
                    <a:pt x="9496" y="20408"/>
                    <a:pt x="9561" y="20408"/>
                    <a:pt x="9593" y="20408"/>
                  </a:cubicBezTo>
                  <a:cubicBezTo>
                    <a:pt x="9593" y="20408"/>
                    <a:pt x="9625" y="20408"/>
                    <a:pt x="9625" y="20408"/>
                  </a:cubicBezTo>
                  <a:cubicBezTo>
                    <a:pt x="9657" y="20408"/>
                    <a:pt x="9689" y="20408"/>
                    <a:pt x="9689" y="20408"/>
                  </a:cubicBezTo>
                  <a:cubicBezTo>
                    <a:pt x="9689" y="20408"/>
                    <a:pt x="9689" y="20408"/>
                    <a:pt x="9722" y="20408"/>
                  </a:cubicBezTo>
                  <a:cubicBezTo>
                    <a:pt x="9722" y="20359"/>
                    <a:pt x="9722" y="20359"/>
                    <a:pt x="9754" y="20359"/>
                  </a:cubicBezTo>
                  <a:cubicBezTo>
                    <a:pt x="9754" y="20359"/>
                    <a:pt x="9754" y="20359"/>
                    <a:pt x="9754" y="20359"/>
                  </a:cubicBezTo>
                  <a:cubicBezTo>
                    <a:pt x="9754" y="20359"/>
                    <a:pt x="9786" y="20309"/>
                    <a:pt x="9786" y="20309"/>
                  </a:cubicBezTo>
                  <a:cubicBezTo>
                    <a:pt x="9786" y="20309"/>
                    <a:pt x="9786" y="20309"/>
                    <a:pt x="9786" y="20309"/>
                  </a:cubicBezTo>
                  <a:cubicBezTo>
                    <a:pt x="9786" y="20309"/>
                    <a:pt x="9786" y="20259"/>
                    <a:pt x="9818" y="20259"/>
                  </a:cubicBezTo>
                  <a:cubicBezTo>
                    <a:pt x="9818" y="20259"/>
                    <a:pt x="9818" y="20259"/>
                    <a:pt x="9850" y="20210"/>
                  </a:cubicBezTo>
                  <a:cubicBezTo>
                    <a:pt x="9850" y="20210"/>
                    <a:pt x="9883" y="20210"/>
                    <a:pt x="9883" y="20210"/>
                  </a:cubicBezTo>
                  <a:cubicBezTo>
                    <a:pt x="9915" y="20210"/>
                    <a:pt x="9979" y="20259"/>
                    <a:pt x="9979" y="20259"/>
                  </a:cubicBezTo>
                  <a:cubicBezTo>
                    <a:pt x="10011" y="20259"/>
                    <a:pt x="10044" y="20259"/>
                    <a:pt x="10044" y="20259"/>
                  </a:cubicBezTo>
                  <a:cubicBezTo>
                    <a:pt x="10076" y="20210"/>
                    <a:pt x="10108" y="20160"/>
                    <a:pt x="10172" y="20160"/>
                  </a:cubicBezTo>
                  <a:cubicBezTo>
                    <a:pt x="10204" y="20160"/>
                    <a:pt x="10237" y="20210"/>
                    <a:pt x="10269" y="20210"/>
                  </a:cubicBezTo>
                  <a:cubicBezTo>
                    <a:pt x="10301" y="20259"/>
                    <a:pt x="10365" y="20259"/>
                    <a:pt x="10398" y="20210"/>
                  </a:cubicBezTo>
                  <a:cubicBezTo>
                    <a:pt x="10462" y="20160"/>
                    <a:pt x="10559" y="20160"/>
                    <a:pt x="10591" y="20210"/>
                  </a:cubicBezTo>
                  <a:cubicBezTo>
                    <a:pt x="10591" y="20210"/>
                    <a:pt x="10591" y="20210"/>
                    <a:pt x="10623" y="20210"/>
                  </a:cubicBezTo>
                  <a:cubicBezTo>
                    <a:pt x="10623" y="20210"/>
                    <a:pt x="10623" y="20210"/>
                    <a:pt x="10623" y="20210"/>
                  </a:cubicBezTo>
                  <a:cubicBezTo>
                    <a:pt x="10655" y="20061"/>
                    <a:pt x="10848" y="19862"/>
                    <a:pt x="10945" y="19862"/>
                  </a:cubicBezTo>
                  <a:cubicBezTo>
                    <a:pt x="10977" y="19862"/>
                    <a:pt x="10977" y="19862"/>
                    <a:pt x="11009" y="19912"/>
                  </a:cubicBezTo>
                  <a:cubicBezTo>
                    <a:pt x="11009" y="19912"/>
                    <a:pt x="11009" y="19912"/>
                    <a:pt x="11041" y="19961"/>
                  </a:cubicBezTo>
                  <a:cubicBezTo>
                    <a:pt x="11074" y="20011"/>
                    <a:pt x="11106" y="20061"/>
                    <a:pt x="11267" y="20110"/>
                  </a:cubicBezTo>
                  <a:cubicBezTo>
                    <a:pt x="11331" y="20110"/>
                    <a:pt x="11396" y="20160"/>
                    <a:pt x="11428" y="20259"/>
                  </a:cubicBezTo>
                  <a:cubicBezTo>
                    <a:pt x="11460" y="20309"/>
                    <a:pt x="11460" y="20408"/>
                    <a:pt x="11428" y="20458"/>
                  </a:cubicBezTo>
                  <a:cubicBezTo>
                    <a:pt x="11428" y="20508"/>
                    <a:pt x="11428" y="20508"/>
                    <a:pt x="11428" y="20557"/>
                  </a:cubicBezTo>
                  <a:cubicBezTo>
                    <a:pt x="11428" y="20607"/>
                    <a:pt x="11653" y="20855"/>
                    <a:pt x="11717" y="20855"/>
                  </a:cubicBezTo>
                  <a:cubicBezTo>
                    <a:pt x="11750" y="20855"/>
                    <a:pt x="11750" y="20855"/>
                    <a:pt x="11750" y="20905"/>
                  </a:cubicBezTo>
                  <a:cubicBezTo>
                    <a:pt x="11750" y="20905"/>
                    <a:pt x="11750" y="20905"/>
                    <a:pt x="11782" y="20905"/>
                  </a:cubicBezTo>
                  <a:cubicBezTo>
                    <a:pt x="11782" y="20905"/>
                    <a:pt x="11782" y="20905"/>
                    <a:pt x="11814" y="20954"/>
                  </a:cubicBezTo>
                  <a:cubicBezTo>
                    <a:pt x="11814" y="20954"/>
                    <a:pt x="11814" y="20954"/>
                    <a:pt x="11814" y="20954"/>
                  </a:cubicBezTo>
                  <a:cubicBezTo>
                    <a:pt x="11814" y="20954"/>
                    <a:pt x="11846" y="20954"/>
                    <a:pt x="11878" y="20954"/>
                  </a:cubicBezTo>
                  <a:cubicBezTo>
                    <a:pt x="11911" y="20954"/>
                    <a:pt x="11911" y="20954"/>
                    <a:pt x="11911" y="20954"/>
                  </a:cubicBezTo>
                  <a:cubicBezTo>
                    <a:pt x="11943" y="20954"/>
                    <a:pt x="11943" y="20905"/>
                    <a:pt x="11943" y="20905"/>
                  </a:cubicBezTo>
                  <a:cubicBezTo>
                    <a:pt x="11975" y="20806"/>
                    <a:pt x="12039" y="20756"/>
                    <a:pt x="12104" y="20756"/>
                  </a:cubicBezTo>
                  <a:cubicBezTo>
                    <a:pt x="12168" y="20756"/>
                    <a:pt x="12232" y="20806"/>
                    <a:pt x="12265" y="20905"/>
                  </a:cubicBezTo>
                  <a:cubicBezTo>
                    <a:pt x="12265" y="20954"/>
                    <a:pt x="12297" y="20954"/>
                    <a:pt x="12297" y="20954"/>
                  </a:cubicBezTo>
                  <a:cubicBezTo>
                    <a:pt x="12297" y="20954"/>
                    <a:pt x="12329" y="20954"/>
                    <a:pt x="12361" y="20905"/>
                  </a:cubicBezTo>
                  <a:cubicBezTo>
                    <a:pt x="12393" y="20855"/>
                    <a:pt x="12426" y="20855"/>
                    <a:pt x="12458" y="20855"/>
                  </a:cubicBezTo>
                  <a:cubicBezTo>
                    <a:pt x="12522" y="20855"/>
                    <a:pt x="12587" y="20905"/>
                    <a:pt x="12587" y="21004"/>
                  </a:cubicBezTo>
                  <a:cubicBezTo>
                    <a:pt x="12619" y="21054"/>
                    <a:pt x="12619" y="21203"/>
                    <a:pt x="12554" y="21302"/>
                  </a:cubicBezTo>
                  <a:cubicBezTo>
                    <a:pt x="12554" y="21302"/>
                    <a:pt x="12554" y="21302"/>
                    <a:pt x="12554" y="21302"/>
                  </a:cubicBezTo>
                  <a:cubicBezTo>
                    <a:pt x="12554" y="21401"/>
                    <a:pt x="12587" y="21550"/>
                    <a:pt x="12619" y="21600"/>
                  </a:cubicBezTo>
                  <a:cubicBezTo>
                    <a:pt x="12651" y="21600"/>
                    <a:pt x="12651" y="21550"/>
                    <a:pt x="12619" y="21501"/>
                  </a:cubicBezTo>
                  <a:cubicBezTo>
                    <a:pt x="12587" y="21252"/>
                    <a:pt x="12812" y="21054"/>
                    <a:pt x="13166" y="20905"/>
                  </a:cubicBezTo>
                  <a:cubicBezTo>
                    <a:pt x="13488" y="20706"/>
                    <a:pt x="13810" y="20408"/>
                    <a:pt x="13842" y="20309"/>
                  </a:cubicBezTo>
                  <a:cubicBezTo>
                    <a:pt x="13842" y="20259"/>
                    <a:pt x="13874" y="20210"/>
                    <a:pt x="13939" y="20210"/>
                  </a:cubicBezTo>
                  <a:cubicBezTo>
                    <a:pt x="13939" y="20210"/>
                    <a:pt x="13971" y="20259"/>
                    <a:pt x="14035" y="20259"/>
                  </a:cubicBezTo>
                  <a:cubicBezTo>
                    <a:pt x="14100" y="20309"/>
                    <a:pt x="14196" y="20309"/>
                    <a:pt x="14228" y="20259"/>
                  </a:cubicBezTo>
                  <a:cubicBezTo>
                    <a:pt x="14325" y="20160"/>
                    <a:pt x="14615" y="20110"/>
                    <a:pt x="14840" y="20110"/>
                  </a:cubicBezTo>
                  <a:cubicBezTo>
                    <a:pt x="14872" y="20110"/>
                    <a:pt x="14872" y="20110"/>
                    <a:pt x="14872" y="20110"/>
                  </a:cubicBezTo>
                  <a:cubicBezTo>
                    <a:pt x="14904" y="20110"/>
                    <a:pt x="14937" y="20110"/>
                    <a:pt x="14969" y="20011"/>
                  </a:cubicBezTo>
                  <a:cubicBezTo>
                    <a:pt x="14969" y="19961"/>
                    <a:pt x="15001" y="19912"/>
                    <a:pt x="15065" y="19862"/>
                  </a:cubicBezTo>
                  <a:cubicBezTo>
                    <a:pt x="15097" y="19812"/>
                    <a:pt x="15130" y="19763"/>
                    <a:pt x="15130" y="19713"/>
                  </a:cubicBezTo>
                  <a:cubicBezTo>
                    <a:pt x="15194" y="19663"/>
                    <a:pt x="15194" y="19614"/>
                    <a:pt x="15291" y="19564"/>
                  </a:cubicBezTo>
                  <a:cubicBezTo>
                    <a:pt x="15419" y="19514"/>
                    <a:pt x="15452" y="19366"/>
                    <a:pt x="15452" y="19316"/>
                  </a:cubicBezTo>
                  <a:cubicBezTo>
                    <a:pt x="15452" y="19217"/>
                    <a:pt x="15548" y="19167"/>
                    <a:pt x="15613" y="19117"/>
                  </a:cubicBezTo>
                  <a:cubicBezTo>
                    <a:pt x="15645" y="19068"/>
                    <a:pt x="15709" y="19068"/>
                    <a:pt x="15709" y="19068"/>
                  </a:cubicBezTo>
                  <a:cubicBezTo>
                    <a:pt x="15709" y="18968"/>
                    <a:pt x="15773" y="18919"/>
                    <a:pt x="15838" y="18869"/>
                  </a:cubicBezTo>
                  <a:cubicBezTo>
                    <a:pt x="15838" y="18869"/>
                    <a:pt x="15902" y="18819"/>
                    <a:pt x="15902" y="18819"/>
                  </a:cubicBezTo>
                  <a:cubicBezTo>
                    <a:pt x="15902" y="18670"/>
                    <a:pt x="15967" y="18621"/>
                    <a:pt x="15999" y="18571"/>
                  </a:cubicBezTo>
                  <a:cubicBezTo>
                    <a:pt x="16031" y="18571"/>
                    <a:pt x="16063" y="18571"/>
                    <a:pt x="16063" y="18521"/>
                  </a:cubicBezTo>
                  <a:cubicBezTo>
                    <a:pt x="16063" y="18521"/>
                    <a:pt x="16063" y="18422"/>
                    <a:pt x="16063" y="18372"/>
                  </a:cubicBezTo>
                  <a:cubicBezTo>
                    <a:pt x="16063" y="18273"/>
                    <a:pt x="16031" y="18124"/>
                    <a:pt x="16128" y="18074"/>
                  </a:cubicBezTo>
                  <a:cubicBezTo>
                    <a:pt x="16095" y="18074"/>
                    <a:pt x="16095" y="18025"/>
                    <a:pt x="16095" y="18025"/>
                  </a:cubicBezTo>
                  <a:cubicBezTo>
                    <a:pt x="16063" y="17975"/>
                    <a:pt x="16063" y="17975"/>
                    <a:pt x="16063" y="17926"/>
                  </a:cubicBezTo>
                  <a:cubicBezTo>
                    <a:pt x="16031" y="17876"/>
                    <a:pt x="16063" y="17826"/>
                    <a:pt x="16063" y="17826"/>
                  </a:cubicBezTo>
                  <a:cubicBezTo>
                    <a:pt x="16095" y="17777"/>
                    <a:pt x="16128" y="17727"/>
                    <a:pt x="16192" y="17677"/>
                  </a:cubicBezTo>
                  <a:cubicBezTo>
                    <a:pt x="16256" y="17677"/>
                    <a:pt x="16289" y="17677"/>
                    <a:pt x="16321" y="17628"/>
                  </a:cubicBezTo>
                  <a:cubicBezTo>
                    <a:pt x="16417" y="17528"/>
                    <a:pt x="16449" y="17429"/>
                    <a:pt x="16482" y="17280"/>
                  </a:cubicBezTo>
                  <a:cubicBezTo>
                    <a:pt x="16482" y="17081"/>
                    <a:pt x="16675" y="16932"/>
                    <a:pt x="16739" y="16883"/>
                  </a:cubicBezTo>
                  <a:cubicBezTo>
                    <a:pt x="16771" y="16883"/>
                    <a:pt x="16804" y="16734"/>
                    <a:pt x="16771" y="16535"/>
                  </a:cubicBezTo>
                  <a:cubicBezTo>
                    <a:pt x="16771" y="16436"/>
                    <a:pt x="16804" y="16337"/>
                    <a:pt x="16836" y="16337"/>
                  </a:cubicBezTo>
                  <a:cubicBezTo>
                    <a:pt x="16804" y="16287"/>
                    <a:pt x="16804" y="16237"/>
                    <a:pt x="16804" y="16188"/>
                  </a:cubicBezTo>
                  <a:cubicBezTo>
                    <a:pt x="16836" y="16138"/>
                    <a:pt x="16836" y="16088"/>
                    <a:pt x="16900" y="16039"/>
                  </a:cubicBezTo>
                  <a:cubicBezTo>
                    <a:pt x="16836" y="16039"/>
                    <a:pt x="16804" y="15939"/>
                    <a:pt x="16771" y="15890"/>
                  </a:cubicBezTo>
                  <a:cubicBezTo>
                    <a:pt x="16739" y="15890"/>
                    <a:pt x="16739" y="15890"/>
                    <a:pt x="16739" y="15890"/>
                  </a:cubicBezTo>
                  <a:cubicBezTo>
                    <a:pt x="16707" y="15890"/>
                    <a:pt x="16675" y="15939"/>
                    <a:pt x="16643" y="15939"/>
                  </a:cubicBezTo>
                  <a:cubicBezTo>
                    <a:pt x="16578" y="15939"/>
                    <a:pt x="16482" y="15840"/>
                    <a:pt x="16482" y="15741"/>
                  </a:cubicBezTo>
                  <a:cubicBezTo>
                    <a:pt x="16449" y="15691"/>
                    <a:pt x="16482" y="15592"/>
                    <a:pt x="16546" y="15592"/>
                  </a:cubicBezTo>
                  <a:cubicBezTo>
                    <a:pt x="16610" y="15542"/>
                    <a:pt x="16707" y="15492"/>
                    <a:pt x="16771" y="15393"/>
                  </a:cubicBezTo>
                  <a:cubicBezTo>
                    <a:pt x="16836" y="15393"/>
                    <a:pt x="16868" y="15343"/>
                    <a:pt x="16900" y="15294"/>
                  </a:cubicBezTo>
                  <a:cubicBezTo>
                    <a:pt x="16868" y="15244"/>
                    <a:pt x="16771" y="15194"/>
                    <a:pt x="16739" y="15194"/>
                  </a:cubicBezTo>
                  <a:cubicBezTo>
                    <a:pt x="16739" y="15194"/>
                    <a:pt x="16739" y="15194"/>
                    <a:pt x="16739" y="15194"/>
                  </a:cubicBezTo>
                  <a:cubicBezTo>
                    <a:pt x="16643" y="15194"/>
                    <a:pt x="16578" y="15046"/>
                    <a:pt x="16514" y="14946"/>
                  </a:cubicBezTo>
                  <a:cubicBezTo>
                    <a:pt x="16482" y="14897"/>
                    <a:pt x="16449" y="14797"/>
                    <a:pt x="16417" y="14797"/>
                  </a:cubicBezTo>
                  <a:cubicBezTo>
                    <a:pt x="16321" y="14797"/>
                    <a:pt x="16321" y="14748"/>
                    <a:pt x="16321" y="14698"/>
                  </a:cubicBezTo>
                  <a:cubicBezTo>
                    <a:pt x="16321" y="14549"/>
                    <a:pt x="16449" y="14549"/>
                    <a:pt x="16482" y="14549"/>
                  </a:cubicBezTo>
                  <a:cubicBezTo>
                    <a:pt x="16546" y="14549"/>
                    <a:pt x="16610" y="14549"/>
                    <a:pt x="16643" y="14599"/>
                  </a:cubicBezTo>
                  <a:cubicBezTo>
                    <a:pt x="16739" y="14698"/>
                    <a:pt x="16804" y="14748"/>
                    <a:pt x="16868" y="14748"/>
                  </a:cubicBezTo>
                  <a:cubicBezTo>
                    <a:pt x="16836" y="14648"/>
                    <a:pt x="16739" y="14499"/>
                    <a:pt x="16578" y="14350"/>
                  </a:cubicBezTo>
                  <a:cubicBezTo>
                    <a:pt x="16514" y="14251"/>
                    <a:pt x="16514" y="14102"/>
                    <a:pt x="16514" y="14052"/>
                  </a:cubicBezTo>
                  <a:cubicBezTo>
                    <a:pt x="16514" y="14003"/>
                    <a:pt x="16514" y="14003"/>
                    <a:pt x="16514" y="14003"/>
                  </a:cubicBezTo>
                  <a:cubicBezTo>
                    <a:pt x="16449" y="13903"/>
                    <a:pt x="16321" y="13407"/>
                    <a:pt x="16289" y="13258"/>
                  </a:cubicBezTo>
                  <a:cubicBezTo>
                    <a:pt x="16256" y="13208"/>
                    <a:pt x="16192" y="13159"/>
                    <a:pt x="16128" y="13109"/>
                  </a:cubicBezTo>
                  <a:cubicBezTo>
                    <a:pt x="16063" y="13059"/>
                    <a:pt x="15999" y="13010"/>
                    <a:pt x="15967" y="12960"/>
                  </a:cubicBezTo>
                  <a:cubicBezTo>
                    <a:pt x="15934" y="12861"/>
                    <a:pt x="15934" y="12761"/>
                    <a:pt x="15934" y="12662"/>
                  </a:cubicBezTo>
                  <a:cubicBezTo>
                    <a:pt x="15967" y="12513"/>
                    <a:pt x="16063" y="12364"/>
                    <a:pt x="16160" y="12265"/>
                  </a:cubicBezTo>
                  <a:cubicBezTo>
                    <a:pt x="16224" y="12265"/>
                    <a:pt x="16224" y="12166"/>
                    <a:pt x="16256" y="12116"/>
                  </a:cubicBezTo>
                  <a:cubicBezTo>
                    <a:pt x="16256" y="12066"/>
                    <a:pt x="16289" y="11967"/>
                    <a:pt x="16353" y="11967"/>
                  </a:cubicBezTo>
                  <a:cubicBezTo>
                    <a:pt x="16353" y="11967"/>
                    <a:pt x="16353" y="11967"/>
                    <a:pt x="16353" y="11967"/>
                  </a:cubicBezTo>
                  <a:cubicBezTo>
                    <a:pt x="16385" y="11967"/>
                    <a:pt x="16385" y="11967"/>
                    <a:pt x="16385" y="11967"/>
                  </a:cubicBezTo>
                  <a:cubicBezTo>
                    <a:pt x="16417" y="11967"/>
                    <a:pt x="16449" y="11967"/>
                    <a:pt x="16482" y="11818"/>
                  </a:cubicBezTo>
                  <a:cubicBezTo>
                    <a:pt x="16546" y="11669"/>
                    <a:pt x="16643" y="11669"/>
                    <a:pt x="16675" y="11619"/>
                  </a:cubicBezTo>
                  <a:cubicBezTo>
                    <a:pt x="16707" y="11619"/>
                    <a:pt x="16707" y="11619"/>
                    <a:pt x="16739" y="11619"/>
                  </a:cubicBezTo>
                  <a:cubicBezTo>
                    <a:pt x="16771" y="11570"/>
                    <a:pt x="16868" y="11520"/>
                    <a:pt x="16965" y="11470"/>
                  </a:cubicBezTo>
                  <a:cubicBezTo>
                    <a:pt x="17029" y="11470"/>
                    <a:pt x="17125" y="11470"/>
                    <a:pt x="17158" y="11421"/>
                  </a:cubicBezTo>
                  <a:cubicBezTo>
                    <a:pt x="17158" y="11421"/>
                    <a:pt x="17158" y="11371"/>
                    <a:pt x="17125" y="11321"/>
                  </a:cubicBezTo>
                  <a:cubicBezTo>
                    <a:pt x="17093" y="11272"/>
                    <a:pt x="17029" y="11222"/>
                    <a:pt x="16997" y="11222"/>
                  </a:cubicBezTo>
                  <a:cubicBezTo>
                    <a:pt x="16965" y="11272"/>
                    <a:pt x="16932" y="11272"/>
                    <a:pt x="16900" y="11272"/>
                  </a:cubicBezTo>
                  <a:cubicBezTo>
                    <a:pt x="16771" y="11272"/>
                    <a:pt x="16643" y="11172"/>
                    <a:pt x="16578" y="10974"/>
                  </a:cubicBezTo>
                  <a:cubicBezTo>
                    <a:pt x="16546" y="10974"/>
                    <a:pt x="16449" y="11123"/>
                    <a:pt x="16417" y="11222"/>
                  </a:cubicBezTo>
                  <a:cubicBezTo>
                    <a:pt x="16321" y="11321"/>
                    <a:pt x="16256" y="11421"/>
                    <a:pt x="16160" y="11520"/>
                  </a:cubicBezTo>
                  <a:cubicBezTo>
                    <a:pt x="16063" y="11570"/>
                    <a:pt x="15967" y="11520"/>
                    <a:pt x="15902" y="11371"/>
                  </a:cubicBezTo>
                  <a:cubicBezTo>
                    <a:pt x="15838" y="11222"/>
                    <a:pt x="15806" y="11073"/>
                    <a:pt x="15870" y="10924"/>
                  </a:cubicBezTo>
                  <a:cubicBezTo>
                    <a:pt x="15870" y="10874"/>
                    <a:pt x="15870" y="10874"/>
                    <a:pt x="15870" y="10874"/>
                  </a:cubicBezTo>
                  <a:cubicBezTo>
                    <a:pt x="15870" y="10874"/>
                    <a:pt x="15838" y="10874"/>
                    <a:pt x="15709" y="10874"/>
                  </a:cubicBezTo>
                  <a:cubicBezTo>
                    <a:pt x="15645" y="10874"/>
                    <a:pt x="15613" y="10874"/>
                    <a:pt x="15548" y="10874"/>
                  </a:cubicBezTo>
                  <a:cubicBezTo>
                    <a:pt x="15548" y="10874"/>
                    <a:pt x="15548" y="10874"/>
                    <a:pt x="15548" y="10874"/>
                  </a:cubicBezTo>
                  <a:cubicBezTo>
                    <a:pt x="15419" y="10874"/>
                    <a:pt x="15323" y="10726"/>
                    <a:pt x="15323" y="10527"/>
                  </a:cubicBezTo>
                  <a:cubicBezTo>
                    <a:pt x="15323" y="10328"/>
                    <a:pt x="15387" y="9981"/>
                    <a:pt x="15516" y="9981"/>
                  </a:cubicBezTo>
                  <a:cubicBezTo>
                    <a:pt x="15580" y="9981"/>
                    <a:pt x="15645" y="9981"/>
                    <a:pt x="15677" y="9981"/>
                  </a:cubicBezTo>
                  <a:cubicBezTo>
                    <a:pt x="15709" y="9981"/>
                    <a:pt x="15773" y="10030"/>
                    <a:pt x="15806" y="10030"/>
                  </a:cubicBezTo>
                  <a:cubicBezTo>
                    <a:pt x="15838" y="10030"/>
                    <a:pt x="15902" y="9981"/>
                    <a:pt x="15934" y="9832"/>
                  </a:cubicBezTo>
                  <a:cubicBezTo>
                    <a:pt x="15967" y="9583"/>
                    <a:pt x="16063" y="9534"/>
                    <a:pt x="16160" y="9534"/>
                  </a:cubicBezTo>
                  <a:cubicBezTo>
                    <a:pt x="16224" y="9484"/>
                    <a:pt x="16289" y="9484"/>
                    <a:pt x="16353" y="9335"/>
                  </a:cubicBezTo>
                  <a:cubicBezTo>
                    <a:pt x="16482" y="9137"/>
                    <a:pt x="16675" y="8839"/>
                    <a:pt x="16868" y="8839"/>
                  </a:cubicBezTo>
                  <a:cubicBezTo>
                    <a:pt x="16932" y="8839"/>
                    <a:pt x="16997" y="8888"/>
                    <a:pt x="17061" y="8938"/>
                  </a:cubicBezTo>
                  <a:cubicBezTo>
                    <a:pt x="17125" y="9037"/>
                    <a:pt x="17125" y="9087"/>
                    <a:pt x="17125" y="9137"/>
                  </a:cubicBezTo>
                  <a:cubicBezTo>
                    <a:pt x="17158" y="9335"/>
                    <a:pt x="17061" y="9484"/>
                    <a:pt x="16965" y="9633"/>
                  </a:cubicBezTo>
                  <a:cubicBezTo>
                    <a:pt x="16900" y="9683"/>
                    <a:pt x="16868" y="9782"/>
                    <a:pt x="16836" y="9832"/>
                  </a:cubicBezTo>
                  <a:cubicBezTo>
                    <a:pt x="16836" y="9881"/>
                    <a:pt x="16836" y="9931"/>
                    <a:pt x="16836" y="9981"/>
                  </a:cubicBezTo>
                  <a:cubicBezTo>
                    <a:pt x="16836" y="10030"/>
                    <a:pt x="16836" y="10130"/>
                    <a:pt x="16804" y="10229"/>
                  </a:cubicBezTo>
                  <a:cubicBezTo>
                    <a:pt x="16836" y="10229"/>
                    <a:pt x="16900" y="10179"/>
                    <a:pt x="16932" y="10130"/>
                  </a:cubicBezTo>
                  <a:cubicBezTo>
                    <a:pt x="17190" y="9881"/>
                    <a:pt x="17415" y="9683"/>
                    <a:pt x="17641" y="9534"/>
                  </a:cubicBezTo>
                  <a:cubicBezTo>
                    <a:pt x="17673" y="9534"/>
                    <a:pt x="17737" y="9484"/>
                    <a:pt x="17769" y="9484"/>
                  </a:cubicBezTo>
                  <a:cubicBezTo>
                    <a:pt x="17769" y="9484"/>
                    <a:pt x="17769" y="9484"/>
                    <a:pt x="17801" y="9484"/>
                  </a:cubicBezTo>
                  <a:cubicBezTo>
                    <a:pt x="17801" y="9484"/>
                    <a:pt x="17801" y="9434"/>
                    <a:pt x="17801" y="9434"/>
                  </a:cubicBezTo>
                  <a:cubicBezTo>
                    <a:pt x="17801" y="9434"/>
                    <a:pt x="17801" y="9385"/>
                    <a:pt x="17834" y="9385"/>
                  </a:cubicBezTo>
                  <a:cubicBezTo>
                    <a:pt x="17834" y="9385"/>
                    <a:pt x="17834" y="9385"/>
                    <a:pt x="17834" y="9385"/>
                  </a:cubicBezTo>
                  <a:cubicBezTo>
                    <a:pt x="17834" y="9335"/>
                    <a:pt x="17834" y="9335"/>
                    <a:pt x="17866" y="9335"/>
                  </a:cubicBezTo>
                  <a:cubicBezTo>
                    <a:pt x="17866" y="9335"/>
                    <a:pt x="17866" y="9335"/>
                    <a:pt x="17866" y="9286"/>
                  </a:cubicBezTo>
                  <a:cubicBezTo>
                    <a:pt x="17866" y="9286"/>
                    <a:pt x="17898" y="9286"/>
                    <a:pt x="17898" y="9286"/>
                  </a:cubicBezTo>
                  <a:cubicBezTo>
                    <a:pt x="17930" y="9236"/>
                    <a:pt x="17962" y="9236"/>
                    <a:pt x="17995" y="9186"/>
                  </a:cubicBezTo>
                  <a:cubicBezTo>
                    <a:pt x="18156" y="9087"/>
                    <a:pt x="18510" y="8839"/>
                    <a:pt x="18542" y="8739"/>
                  </a:cubicBezTo>
                  <a:cubicBezTo>
                    <a:pt x="18574" y="8690"/>
                    <a:pt x="18574" y="8640"/>
                    <a:pt x="18606" y="8590"/>
                  </a:cubicBezTo>
                  <a:cubicBezTo>
                    <a:pt x="18671" y="8441"/>
                    <a:pt x="18735" y="8292"/>
                    <a:pt x="18832" y="8292"/>
                  </a:cubicBezTo>
                  <a:cubicBezTo>
                    <a:pt x="18896" y="8292"/>
                    <a:pt x="18928" y="8342"/>
                    <a:pt x="18960" y="8392"/>
                  </a:cubicBezTo>
                  <a:cubicBezTo>
                    <a:pt x="18993" y="8392"/>
                    <a:pt x="19025" y="8441"/>
                    <a:pt x="19057" y="8441"/>
                  </a:cubicBezTo>
                  <a:cubicBezTo>
                    <a:pt x="19121" y="8441"/>
                    <a:pt x="19154" y="8441"/>
                    <a:pt x="19186" y="8441"/>
                  </a:cubicBezTo>
                  <a:cubicBezTo>
                    <a:pt x="19186" y="8441"/>
                    <a:pt x="19218" y="8441"/>
                    <a:pt x="19250" y="8441"/>
                  </a:cubicBezTo>
                  <a:cubicBezTo>
                    <a:pt x="19218" y="8392"/>
                    <a:pt x="19186" y="8292"/>
                    <a:pt x="19218" y="8243"/>
                  </a:cubicBezTo>
                  <a:cubicBezTo>
                    <a:pt x="19250" y="8143"/>
                    <a:pt x="19314" y="8143"/>
                    <a:pt x="19411" y="8094"/>
                  </a:cubicBezTo>
                  <a:cubicBezTo>
                    <a:pt x="19443" y="8094"/>
                    <a:pt x="19443" y="8094"/>
                    <a:pt x="19443" y="8094"/>
                  </a:cubicBezTo>
                  <a:cubicBezTo>
                    <a:pt x="19508" y="8094"/>
                    <a:pt x="19508" y="8044"/>
                    <a:pt x="19540" y="7994"/>
                  </a:cubicBezTo>
                  <a:cubicBezTo>
                    <a:pt x="19572" y="7895"/>
                    <a:pt x="19604" y="7796"/>
                    <a:pt x="19701" y="7796"/>
                  </a:cubicBezTo>
                  <a:cubicBezTo>
                    <a:pt x="19701" y="7796"/>
                    <a:pt x="19733" y="7697"/>
                    <a:pt x="19733" y="7647"/>
                  </a:cubicBezTo>
                  <a:cubicBezTo>
                    <a:pt x="19765" y="7548"/>
                    <a:pt x="19797" y="7399"/>
                    <a:pt x="19926" y="7399"/>
                  </a:cubicBezTo>
                  <a:cubicBezTo>
                    <a:pt x="19990" y="7399"/>
                    <a:pt x="20023" y="7448"/>
                    <a:pt x="20087" y="7498"/>
                  </a:cubicBezTo>
                  <a:cubicBezTo>
                    <a:pt x="20119" y="7548"/>
                    <a:pt x="20151" y="7597"/>
                    <a:pt x="20184" y="7548"/>
                  </a:cubicBezTo>
                  <a:cubicBezTo>
                    <a:pt x="20216" y="7548"/>
                    <a:pt x="20248" y="7548"/>
                    <a:pt x="20248" y="7548"/>
                  </a:cubicBezTo>
                  <a:cubicBezTo>
                    <a:pt x="20248" y="7548"/>
                    <a:pt x="20280" y="7548"/>
                    <a:pt x="20280" y="7548"/>
                  </a:cubicBezTo>
                  <a:cubicBezTo>
                    <a:pt x="20280" y="7548"/>
                    <a:pt x="20280" y="7548"/>
                    <a:pt x="20312" y="7597"/>
                  </a:cubicBezTo>
                  <a:cubicBezTo>
                    <a:pt x="20312" y="7548"/>
                    <a:pt x="20312" y="7548"/>
                    <a:pt x="20345" y="7548"/>
                  </a:cubicBezTo>
                  <a:cubicBezTo>
                    <a:pt x="20345" y="7548"/>
                    <a:pt x="20345" y="7548"/>
                    <a:pt x="20345" y="7498"/>
                  </a:cubicBezTo>
                  <a:cubicBezTo>
                    <a:pt x="20345" y="7448"/>
                    <a:pt x="20345" y="7399"/>
                    <a:pt x="20345" y="7349"/>
                  </a:cubicBezTo>
                  <a:cubicBezTo>
                    <a:pt x="20345" y="7250"/>
                    <a:pt x="20345" y="7150"/>
                    <a:pt x="20312" y="7101"/>
                  </a:cubicBezTo>
                  <a:cubicBezTo>
                    <a:pt x="20280" y="6952"/>
                    <a:pt x="20280" y="6803"/>
                    <a:pt x="20280" y="6753"/>
                  </a:cubicBezTo>
                  <a:cubicBezTo>
                    <a:pt x="20312" y="6703"/>
                    <a:pt x="20312" y="6654"/>
                    <a:pt x="20280" y="6604"/>
                  </a:cubicBezTo>
                  <a:cubicBezTo>
                    <a:pt x="20280" y="6554"/>
                    <a:pt x="20248" y="6306"/>
                    <a:pt x="20312" y="6157"/>
                  </a:cubicBezTo>
                  <a:cubicBezTo>
                    <a:pt x="20345" y="6108"/>
                    <a:pt x="20377" y="6108"/>
                    <a:pt x="20409" y="6108"/>
                  </a:cubicBezTo>
                  <a:cubicBezTo>
                    <a:pt x="20409" y="6108"/>
                    <a:pt x="20473" y="6008"/>
                    <a:pt x="20473" y="6008"/>
                  </a:cubicBezTo>
                  <a:cubicBezTo>
                    <a:pt x="20538" y="5909"/>
                    <a:pt x="20602" y="5859"/>
                    <a:pt x="20666" y="5859"/>
                  </a:cubicBezTo>
                  <a:cubicBezTo>
                    <a:pt x="20699" y="5859"/>
                    <a:pt x="20731" y="5859"/>
                    <a:pt x="20763" y="5909"/>
                  </a:cubicBezTo>
                  <a:cubicBezTo>
                    <a:pt x="20795" y="5959"/>
                    <a:pt x="20860" y="5959"/>
                    <a:pt x="20924" y="5959"/>
                  </a:cubicBezTo>
                  <a:cubicBezTo>
                    <a:pt x="20924" y="5959"/>
                    <a:pt x="20924" y="5959"/>
                    <a:pt x="20924" y="5959"/>
                  </a:cubicBezTo>
                  <a:cubicBezTo>
                    <a:pt x="20956" y="5959"/>
                    <a:pt x="20956" y="5959"/>
                    <a:pt x="20988" y="5959"/>
                  </a:cubicBezTo>
                  <a:cubicBezTo>
                    <a:pt x="20956" y="5859"/>
                    <a:pt x="21021" y="5810"/>
                    <a:pt x="21053" y="5710"/>
                  </a:cubicBezTo>
                  <a:cubicBezTo>
                    <a:pt x="21117" y="5661"/>
                    <a:pt x="21149" y="5661"/>
                    <a:pt x="21149" y="5611"/>
                  </a:cubicBezTo>
                  <a:cubicBezTo>
                    <a:pt x="21149" y="5462"/>
                    <a:pt x="21214" y="5363"/>
                    <a:pt x="21278" y="5313"/>
                  </a:cubicBezTo>
                  <a:cubicBezTo>
                    <a:pt x="21310" y="5263"/>
                    <a:pt x="21342" y="5214"/>
                    <a:pt x="21342" y="5164"/>
                  </a:cubicBezTo>
                  <a:cubicBezTo>
                    <a:pt x="21375" y="5114"/>
                    <a:pt x="21375" y="5114"/>
                    <a:pt x="21375" y="5065"/>
                  </a:cubicBezTo>
                  <a:cubicBezTo>
                    <a:pt x="21407" y="4817"/>
                    <a:pt x="21439" y="4618"/>
                    <a:pt x="21503" y="4469"/>
                  </a:cubicBezTo>
                  <a:cubicBezTo>
                    <a:pt x="21536" y="4419"/>
                    <a:pt x="21568" y="4419"/>
                    <a:pt x="21568" y="4370"/>
                  </a:cubicBezTo>
                  <a:cubicBezTo>
                    <a:pt x="21600" y="4370"/>
                    <a:pt x="21600" y="4370"/>
                    <a:pt x="21600" y="4370"/>
                  </a:cubicBezTo>
                  <a:cubicBezTo>
                    <a:pt x="21600" y="4370"/>
                    <a:pt x="21600" y="4370"/>
                    <a:pt x="21600" y="4370"/>
                  </a:cubicBezTo>
                  <a:cubicBezTo>
                    <a:pt x="21600" y="4370"/>
                    <a:pt x="21568" y="4320"/>
                    <a:pt x="21568" y="4320"/>
                  </a:cubicBezTo>
                  <a:cubicBezTo>
                    <a:pt x="21568" y="4270"/>
                    <a:pt x="21536" y="4171"/>
                    <a:pt x="21536" y="3972"/>
                  </a:cubicBezTo>
                  <a:cubicBezTo>
                    <a:pt x="21536" y="3972"/>
                    <a:pt x="21536" y="3923"/>
                    <a:pt x="21536" y="3923"/>
                  </a:cubicBezTo>
                  <a:cubicBezTo>
                    <a:pt x="21503" y="3923"/>
                    <a:pt x="21503" y="3923"/>
                    <a:pt x="21471" y="3923"/>
                  </a:cubicBezTo>
                  <a:cubicBezTo>
                    <a:pt x="21439" y="3923"/>
                    <a:pt x="21375" y="3923"/>
                    <a:pt x="21342" y="3972"/>
                  </a:cubicBezTo>
                  <a:cubicBezTo>
                    <a:pt x="21310" y="4022"/>
                    <a:pt x="21246" y="4022"/>
                    <a:pt x="21182" y="4022"/>
                  </a:cubicBezTo>
                  <a:cubicBezTo>
                    <a:pt x="21117" y="4022"/>
                    <a:pt x="21053" y="4072"/>
                    <a:pt x="21021" y="4121"/>
                  </a:cubicBezTo>
                  <a:cubicBezTo>
                    <a:pt x="20956" y="4270"/>
                    <a:pt x="20892" y="4320"/>
                    <a:pt x="20827" y="4320"/>
                  </a:cubicBezTo>
                  <a:cubicBezTo>
                    <a:pt x="20795" y="4320"/>
                    <a:pt x="20795" y="4320"/>
                    <a:pt x="20763" y="4320"/>
                  </a:cubicBezTo>
                  <a:cubicBezTo>
                    <a:pt x="20731" y="4270"/>
                    <a:pt x="20699" y="4270"/>
                    <a:pt x="20634" y="4320"/>
                  </a:cubicBezTo>
                  <a:cubicBezTo>
                    <a:pt x="20634" y="4320"/>
                    <a:pt x="20602" y="4320"/>
                    <a:pt x="20570" y="4320"/>
                  </a:cubicBezTo>
                  <a:cubicBezTo>
                    <a:pt x="20473" y="4320"/>
                    <a:pt x="20312" y="4270"/>
                    <a:pt x="20248" y="4121"/>
                  </a:cubicBezTo>
                  <a:cubicBezTo>
                    <a:pt x="20216" y="4072"/>
                    <a:pt x="20216" y="4022"/>
                    <a:pt x="20216" y="3972"/>
                  </a:cubicBezTo>
                  <a:cubicBezTo>
                    <a:pt x="20216" y="3923"/>
                    <a:pt x="20216" y="3873"/>
                    <a:pt x="20184" y="3823"/>
                  </a:cubicBezTo>
                  <a:cubicBezTo>
                    <a:pt x="20184" y="3774"/>
                    <a:pt x="20184" y="3774"/>
                    <a:pt x="20184" y="3724"/>
                  </a:cubicBezTo>
                  <a:cubicBezTo>
                    <a:pt x="20151" y="3674"/>
                    <a:pt x="20151" y="3575"/>
                    <a:pt x="20151" y="3476"/>
                  </a:cubicBezTo>
                  <a:cubicBezTo>
                    <a:pt x="20151" y="3476"/>
                    <a:pt x="20119" y="3476"/>
                    <a:pt x="20087" y="3476"/>
                  </a:cubicBezTo>
                  <a:cubicBezTo>
                    <a:pt x="20023" y="3426"/>
                    <a:pt x="19958" y="3426"/>
                    <a:pt x="19894" y="3327"/>
                  </a:cubicBezTo>
                  <a:cubicBezTo>
                    <a:pt x="19894" y="3277"/>
                    <a:pt x="19862" y="3228"/>
                    <a:pt x="19830" y="3228"/>
                  </a:cubicBezTo>
                  <a:cubicBezTo>
                    <a:pt x="19733" y="3128"/>
                    <a:pt x="19636" y="3079"/>
                    <a:pt x="19604" y="3079"/>
                  </a:cubicBezTo>
                  <a:cubicBezTo>
                    <a:pt x="19604" y="3079"/>
                    <a:pt x="19604" y="3079"/>
                    <a:pt x="19604" y="3079"/>
                  </a:cubicBezTo>
                  <a:cubicBezTo>
                    <a:pt x="19572" y="3079"/>
                    <a:pt x="19572" y="3079"/>
                    <a:pt x="19572" y="3079"/>
                  </a:cubicBezTo>
                  <a:cubicBezTo>
                    <a:pt x="19540" y="3079"/>
                    <a:pt x="19508" y="3079"/>
                    <a:pt x="19443" y="3029"/>
                  </a:cubicBezTo>
                  <a:cubicBezTo>
                    <a:pt x="19411" y="2979"/>
                    <a:pt x="19314" y="2880"/>
                    <a:pt x="19218" y="2880"/>
                  </a:cubicBezTo>
                  <a:cubicBezTo>
                    <a:pt x="19154" y="2880"/>
                    <a:pt x="19089" y="2830"/>
                    <a:pt x="19057" y="2781"/>
                  </a:cubicBezTo>
                  <a:cubicBezTo>
                    <a:pt x="18993" y="2681"/>
                    <a:pt x="19025" y="2532"/>
                    <a:pt x="19025" y="2433"/>
                  </a:cubicBezTo>
                  <a:cubicBezTo>
                    <a:pt x="19025" y="2433"/>
                    <a:pt x="18993" y="2234"/>
                    <a:pt x="18960" y="2185"/>
                  </a:cubicBezTo>
                  <a:cubicBezTo>
                    <a:pt x="18896" y="2036"/>
                    <a:pt x="18864" y="1937"/>
                    <a:pt x="18832" y="1837"/>
                  </a:cubicBezTo>
                  <a:cubicBezTo>
                    <a:pt x="18832" y="1788"/>
                    <a:pt x="18832" y="1738"/>
                    <a:pt x="18799" y="1688"/>
                  </a:cubicBezTo>
                  <a:cubicBezTo>
                    <a:pt x="18735" y="1589"/>
                    <a:pt x="18671" y="1440"/>
                    <a:pt x="18638" y="1142"/>
                  </a:cubicBezTo>
                  <a:cubicBezTo>
                    <a:pt x="18606" y="943"/>
                    <a:pt x="18574" y="894"/>
                    <a:pt x="18510" y="844"/>
                  </a:cubicBezTo>
                  <a:cubicBezTo>
                    <a:pt x="18477" y="794"/>
                    <a:pt x="18445" y="745"/>
                    <a:pt x="18445" y="596"/>
                  </a:cubicBezTo>
                  <a:cubicBezTo>
                    <a:pt x="18477" y="546"/>
                    <a:pt x="18413" y="497"/>
                    <a:pt x="18349" y="397"/>
                  </a:cubicBezTo>
                  <a:cubicBezTo>
                    <a:pt x="18317" y="348"/>
                    <a:pt x="18252" y="348"/>
                    <a:pt x="18220" y="248"/>
                  </a:cubicBezTo>
                  <a:cubicBezTo>
                    <a:pt x="18220" y="248"/>
                    <a:pt x="18156" y="248"/>
                    <a:pt x="18091" y="199"/>
                  </a:cubicBezTo>
                  <a:cubicBezTo>
                    <a:pt x="17995" y="199"/>
                    <a:pt x="17898" y="149"/>
                    <a:pt x="17801" y="99"/>
                  </a:cubicBezTo>
                  <a:cubicBezTo>
                    <a:pt x="17737" y="50"/>
                    <a:pt x="17705" y="50"/>
                    <a:pt x="17641" y="50"/>
                  </a:cubicBezTo>
                  <a:cubicBezTo>
                    <a:pt x="17576" y="50"/>
                    <a:pt x="17576" y="50"/>
                    <a:pt x="17576" y="50"/>
                  </a:cubicBezTo>
                  <a:cubicBezTo>
                    <a:pt x="17544" y="50"/>
                    <a:pt x="17480" y="50"/>
                    <a:pt x="17415" y="0"/>
                  </a:cubicBezTo>
                  <a:cubicBezTo>
                    <a:pt x="17351" y="0"/>
                    <a:pt x="17190" y="0"/>
                    <a:pt x="17061" y="50"/>
                  </a:cubicBezTo>
                  <a:cubicBezTo>
                    <a:pt x="17029" y="50"/>
                    <a:pt x="17029" y="50"/>
                    <a:pt x="16997" y="50"/>
                  </a:cubicBezTo>
                  <a:cubicBezTo>
                    <a:pt x="16965" y="50"/>
                    <a:pt x="16900" y="99"/>
                    <a:pt x="16900" y="99"/>
                  </a:cubicBezTo>
                  <a:cubicBezTo>
                    <a:pt x="16900" y="99"/>
                    <a:pt x="16900" y="99"/>
                    <a:pt x="16868" y="99"/>
                  </a:cubicBezTo>
                  <a:cubicBezTo>
                    <a:pt x="16868" y="50"/>
                    <a:pt x="16836" y="50"/>
                    <a:pt x="16804" y="50"/>
                  </a:cubicBezTo>
                  <a:cubicBezTo>
                    <a:pt x="16643" y="50"/>
                    <a:pt x="16546" y="149"/>
                    <a:pt x="16482" y="248"/>
                  </a:cubicBezTo>
                  <a:cubicBezTo>
                    <a:pt x="16449" y="348"/>
                    <a:pt x="16449" y="397"/>
                    <a:pt x="16449" y="397"/>
                  </a:cubicBezTo>
                  <a:cubicBezTo>
                    <a:pt x="16449" y="397"/>
                    <a:pt x="16449" y="397"/>
                    <a:pt x="16449" y="397"/>
                  </a:cubicBezTo>
                  <a:cubicBezTo>
                    <a:pt x="16482" y="397"/>
                    <a:pt x="16482" y="397"/>
                    <a:pt x="16482" y="397"/>
                  </a:cubicBezTo>
                  <a:cubicBezTo>
                    <a:pt x="16482" y="397"/>
                    <a:pt x="16514" y="397"/>
                    <a:pt x="16514" y="397"/>
                  </a:cubicBezTo>
                  <a:cubicBezTo>
                    <a:pt x="16578" y="447"/>
                    <a:pt x="16610" y="695"/>
                    <a:pt x="16643" y="894"/>
                  </a:cubicBezTo>
                  <a:cubicBezTo>
                    <a:pt x="16675" y="1043"/>
                    <a:pt x="16514" y="1241"/>
                    <a:pt x="16449" y="1291"/>
                  </a:cubicBezTo>
                  <a:cubicBezTo>
                    <a:pt x="16417" y="1291"/>
                    <a:pt x="16289" y="1639"/>
                    <a:pt x="16256" y="1738"/>
                  </a:cubicBezTo>
                  <a:cubicBezTo>
                    <a:pt x="16256" y="1788"/>
                    <a:pt x="16224" y="1887"/>
                    <a:pt x="16160" y="1986"/>
                  </a:cubicBezTo>
                  <a:cubicBezTo>
                    <a:pt x="16128" y="2086"/>
                    <a:pt x="16095" y="2234"/>
                    <a:pt x="16095" y="2284"/>
                  </a:cubicBezTo>
                  <a:cubicBezTo>
                    <a:pt x="16095" y="2334"/>
                    <a:pt x="16095" y="2383"/>
                    <a:pt x="16063" y="2483"/>
                  </a:cubicBezTo>
                  <a:cubicBezTo>
                    <a:pt x="16031" y="2582"/>
                    <a:pt x="15934" y="2632"/>
                    <a:pt x="15870" y="2632"/>
                  </a:cubicBezTo>
                  <a:cubicBezTo>
                    <a:pt x="15838" y="2632"/>
                    <a:pt x="15741" y="2731"/>
                    <a:pt x="15677" y="2781"/>
                  </a:cubicBezTo>
                  <a:cubicBezTo>
                    <a:pt x="15677" y="2830"/>
                    <a:pt x="15677" y="2830"/>
                    <a:pt x="15645" y="2830"/>
                  </a:cubicBezTo>
                  <a:cubicBezTo>
                    <a:pt x="15613" y="2880"/>
                    <a:pt x="15580" y="2930"/>
                    <a:pt x="15548" y="2930"/>
                  </a:cubicBezTo>
                  <a:cubicBezTo>
                    <a:pt x="15516" y="2930"/>
                    <a:pt x="15484" y="2930"/>
                    <a:pt x="15484" y="2930"/>
                  </a:cubicBezTo>
                  <a:cubicBezTo>
                    <a:pt x="15452" y="2930"/>
                    <a:pt x="15452" y="2930"/>
                    <a:pt x="15452" y="2930"/>
                  </a:cubicBezTo>
                  <a:cubicBezTo>
                    <a:pt x="15419" y="2930"/>
                    <a:pt x="15419" y="2930"/>
                    <a:pt x="15419" y="2930"/>
                  </a:cubicBezTo>
                  <a:cubicBezTo>
                    <a:pt x="15419" y="2930"/>
                    <a:pt x="15419" y="2930"/>
                    <a:pt x="15387" y="2930"/>
                  </a:cubicBezTo>
                  <a:cubicBezTo>
                    <a:pt x="15387" y="2930"/>
                    <a:pt x="15387" y="2930"/>
                    <a:pt x="15387" y="2930"/>
                  </a:cubicBezTo>
                  <a:cubicBezTo>
                    <a:pt x="15355" y="2930"/>
                    <a:pt x="15355" y="2930"/>
                    <a:pt x="15355" y="2930"/>
                  </a:cubicBezTo>
                  <a:cubicBezTo>
                    <a:pt x="15323" y="2930"/>
                    <a:pt x="15323" y="2930"/>
                    <a:pt x="15323" y="2930"/>
                  </a:cubicBezTo>
                  <a:cubicBezTo>
                    <a:pt x="15323" y="2880"/>
                    <a:pt x="15291" y="2880"/>
                    <a:pt x="15291" y="2880"/>
                  </a:cubicBezTo>
                  <a:cubicBezTo>
                    <a:pt x="15291" y="2880"/>
                    <a:pt x="15258" y="2880"/>
                    <a:pt x="15258" y="2880"/>
                  </a:cubicBezTo>
                  <a:cubicBezTo>
                    <a:pt x="15258" y="2880"/>
                    <a:pt x="15226" y="2880"/>
                    <a:pt x="15226" y="2880"/>
                  </a:cubicBezTo>
                  <a:cubicBezTo>
                    <a:pt x="15226" y="2880"/>
                    <a:pt x="15226" y="2830"/>
                    <a:pt x="15194" y="2830"/>
                  </a:cubicBezTo>
                  <a:cubicBezTo>
                    <a:pt x="15194" y="2830"/>
                    <a:pt x="15194" y="2830"/>
                    <a:pt x="15194" y="2830"/>
                  </a:cubicBezTo>
                  <a:cubicBezTo>
                    <a:pt x="15162" y="2830"/>
                    <a:pt x="15162" y="2830"/>
                    <a:pt x="15162" y="2830"/>
                  </a:cubicBezTo>
                  <a:cubicBezTo>
                    <a:pt x="15162" y="2781"/>
                    <a:pt x="15130" y="2781"/>
                    <a:pt x="15130" y="2781"/>
                  </a:cubicBezTo>
                  <a:cubicBezTo>
                    <a:pt x="15130" y="2781"/>
                    <a:pt x="15130" y="2781"/>
                    <a:pt x="15130" y="2731"/>
                  </a:cubicBezTo>
                  <a:cubicBezTo>
                    <a:pt x="15130" y="2731"/>
                    <a:pt x="15097" y="2731"/>
                    <a:pt x="15097" y="2731"/>
                  </a:cubicBezTo>
                  <a:lnTo>
                    <a:pt x="14840" y="3526"/>
                  </a:ln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4284D6BD-E7A1-4681-89F5-1C7542E85CD1}"/>
                </a:ext>
              </a:extLst>
            </p:cNvPr>
            <p:cNvSpPr/>
            <p:nvPr/>
          </p:nvSpPr>
          <p:spPr>
            <a:xfrm>
              <a:off x="6706015" y="5003087"/>
              <a:ext cx="86896" cy="6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0" h="21600" extrusionOk="0">
                  <a:moveTo>
                    <a:pt x="1408" y="7624"/>
                  </a:moveTo>
                  <a:cubicBezTo>
                    <a:pt x="-470" y="10165"/>
                    <a:pt x="-470" y="13976"/>
                    <a:pt x="1408" y="16518"/>
                  </a:cubicBezTo>
                  <a:cubicBezTo>
                    <a:pt x="2347" y="19059"/>
                    <a:pt x="4226" y="21600"/>
                    <a:pt x="7043" y="21600"/>
                  </a:cubicBezTo>
                  <a:cubicBezTo>
                    <a:pt x="10800" y="21600"/>
                    <a:pt x="15495" y="17788"/>
                    <a:pt x="15495" y="16518"/>
                  </a:cubicBezTo>
                  <a:cubicBezTo>
                    <a:pt x="15495" y="12706"/>
                    <a:pt x="17373" y="10165"/>
                    <a:pt x="18313" y="6353"/>
                  </a:cubicBezTo>
                  <a:cubicBezTo>
                    <a:pt x="19252" y="5082"/>
                    <a:pt x="21130" y="2541"/>
                    <a:pt x="21130" y="0"/>
                  </a:cubicBezTo>
                  <a:cubicBezTo>
                    <a:pt x="20191" y="0"/>
                    <a:pt x="20191" y="0"/>
                    <a:pt x="18313" y="0"/>
                  </a:cubicBezTo>
                  <a:cubicBezTo>
                    <a:pt x="16434" y="0"/>
                    <a:pt x="14556" y="0"/>
                    <a:pt x="13617" y="0"/>
                  </a:cubicBezTo>
                  <a:cubicBezTo>
                    <a:pt x="11739" y="0"/>
                    <a:pt x="10800" y="1271"/>
                    <a:pt x="9860" y="1271"/>
                  </a:cubicBezTo>
                  <a:cubicBezTo>
                    <a:pt x="7982" y="1271"/>
                    <a:pt x="3287" y="3812"/>
                    <a:pt x="1408" y="7624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BBCD395A-F713-497B-8514-D883B4314496}"/>
                </a:ext>
              </a:extLst>
            </p:cNvPr>
            <p:cNvSpPr/>
            <p:nvPr/>
          </p:nvSpPr>
          <p:spPr>
            <a:xfrm>
              <a:off x="7210010" y="4765575"/>
              <a:ext cx="67199" cy="12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814" h="21600" extrusionOk="0">
                  <a:moveTo>
                    <a:pt x="4195" y="21600"/>
                  </a:moveTo>
                  <a:cubicBezTo>
                    <a:pt x="8310" y="18900"/>
                    <a:pt x="19624" y="2700"/>
                    <a:pt x="17567" y="675"/>
                  </a:cubicBezTo>
                  <a:cubicBezTo>
                    <a:pt x="17567" y="0"/>
                    <a:pt x="16538" y="0"/>
                    <a:pt x="16538" y="0"/>
                  </a:cubicBezTo>
                  <a:cubicBezTo>
                    <a:pt x="12424" y="0"/>
                    <a:pt x="3167" y="4050"/>
                    <a:pt x="1110" y="10800"/>
                  </a:cubicBezTo>
                  <a:cubicBezTo>
                    <a:pt x="-1976" y="17550"/>
                    <a:pt x="2138" y="20925"/>
                    <a:pt x="4195" y="2160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Shape">
              <a:extLst>
                <a:ext uri="{FF2B5EF4-FFF2-40B4-BE49-F238E27FC236}">
                  <a16:creationId xmlns:a16="http://schemas.microsoft.com/office/drawing/2014/main" id="{EAD5D994-4025-482B-A932-862591C145E4}"/>
                </a:ext>
              </a:extLst>
            </p:cNvPr>
            <p:cNvSpPr/>
            <p:nvPr/>
          </p:nvSpPr>
          <p:spPr>
            <a:xfrm>
              <a:off x="7283001" y="5461891"/>
              <a:ext cx="188853" cy="177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5" h="21600" extrusionOk="0">
                  <a:moveTo>
                    <a:pt x="18212" y="0"/>
                  </a:moveTo>
                  <a:cubicBezTo>
                    <a:pt x="17788" y="0"/>
                    <a:pt x="17365" y="470"/>
                    <a:pt x="17365" y="470"/>
                  </a:cubicBezTo>
                  <a:cubicBezTo>
                    <a:pt x="17365" y="470"/>
                    <a:pt x="17365" y="939"/>
                    <a:pt x="17365" y="939"/>
                  </a:cubicBezTo>
                  <a:cubicBezTo>
                    <a:pt x="17788" y="1409"/>
                    <a:pt x="18212" y="1878"/>
                    <a:pt x="17788" y="2817"/>
                  </a:cubicBezTo>
                  <a:cubicBezTo>
                    <a:pt x="17365" y="3287"/>
                    <a:pt x="16941" y="3757"/>
                    <a:pt x="16094" y="3757"/>
                  </a:cubicBezTo>
                  <a:cubicBezTo>
                    <a:pt x="15247" y="3757"/>
                    <a:pt x="14824" y="3757"/>
                    <a:pt x="14824" y="4226"/>
                  </a:cubicBezTo>
                  <a:cubicBezTo>
                    <a:pt x="14824" y="6104"/>
                    <a:pt x="13129" y="6574"/>
                    <a:pt x="12706" y="6574"/>
                  </a:cubicBezTo>
                  <a:cubicBezTo>
                    <a:pt x="12282" y="6574"/>
                    <a:pt x="12282" y="6574"/>
                    <a:pt x="12282" y="6574"/>
                  </a:cubicBezTo>
                  <a:cubicBezTo>
                    <a:pt x="12282" y="7043"/>
                    <a:pt x="11859" y="7513"/>
                    <a:pt x="11859" y="7983"/>
                  </a:cubicBezTo>
                  <a:cubicBezTo>
                    <a:pt x="11435" y="7983"/>
                    <a:pt x="11435" y="8452"/>
                    <a:pt x="10588" y="8452"/>
                  </a:cubicBezTo>
                  <a:cubicBezTo>
                    <a:pt x="9318" y="8452"/>
                    <a:pt x="7200" y="6574"/>
                    <a:pt x="6776" y="6104"/>
                  </a:cubicBezTo>
                  <a:cubicBezTo>
                    <a:pt x="6353" y="6104"/>
                    <a:pt x="5506" y="7043"/>
                    <a:pt x="4659" y="7513"/>
                  </a:cubicBezTo>
                  <a:cubicBezTo>
                    <a:pt x="3812" y="8452"/>
                    <a:pt x="2965" y="9391"/>
                    <a:pt x="1694" y="9861"/>
                  </a:cubicBezTo>
                  <a:cubicBezTo>
                    <a:pt x="1271" y="9861"/>
                    <a:pt x="847" y="10800"/>
                    <a:pt x="424" y="11739"/>
                  </a:cubicBezTo>
                  <a:cubicBezTo>
                    <a:pt x="0" y="12209"/>
                    <a:pt x="0" y="13148"/>
                    <a:pt x="0" y="13617"/>
                  </a:cubicBezTo>
                  <a:cubicBezTo>
                    <a:pt x="424" y="13148"/>
                    <a:pt x="847" y="13148"/>
                    <a:pt x="1271" y="12678"/>
                  </a:cubicBezTo>
                  <a:cubicBezTo>
                    <a:pt x="2118" y="11739"/>
                    <a:pt x="2541" y="11270"/>
                    <a:pt x="3812" y="11270"/>
                  </a:cubicBezTo>
                  <a:cubicBezTo>
                    <a:pt x="4235" y="11270"/>
                    <a:pt x="4235" y="11270"/>
                    <a:pt x="4235" y="11270"/>
                  </a:cubicBezTo>
                  <a:cubicBezTo>
                    <a:pt x="4235" y="11270"/>
                    <a:pt x="4659" y="10800"/>
                    <a:pt x="4659" y="10800"/>
                  </a:cubicBezTo>
                  <a:cubicBezTo>
                    <a:pt x="5082" y="10330"/>
                    <a:pt x="5506" y="9391"/>
                    <a:pt x="6776" y="9391"/>
                  </a:cubicBezTo>
                  <a:cubicBezTo>
                    <a:pt x="7200" y="9391"/>
                    <a:pt x="7200" y="9391"/>
                    <a:pt x="7624" y="9861"/>
                  </a:cubicBezTo>
                  <a:cubicBezTo>
                    <a:pt x="9318" y="9861"/>
                    <a:pt x="9741" y="12209"/>
                    <a:pt x="9741" y="14557"/>
                  </a:cubicBezTo>
                  <a:cubicBezTo>
                    <a:pt x="10165" y="16904"/>
                    <a:pt x="10588" y="18783"/>
                    <a:pt x="11435" y="18783"/>
                  </a:cubicBezTo>
                  <a:cubicBezTo>
                    <a:pt x="13553" y="19252"/>
                    <a:pt x="14824" y="20191"/>
                    <a:pt x="15247" y="20661"/>
                  </a:cubicBezTo>
                  <a:cubicBezTo>
                    <a:pt x="15671" y="21130"/>
                    <a:pt x="16094" y="21600"/>
                    <a:pt x="16094" y="21600"/>
                  </a:cubicBezTo>
                  <a:cubicBezTo>
                    <a:pt x="16094" y="21130"/>
                    <a:pt x="16094" y="19722"/>
                    <a:pt x="15671" y="18783"/>
                  </a:cubicBezTo>
                  <a:cubicBezTo>
                    <a:pt x="15671" y="17374"/>
                    <a:pt x="15247" y="16435"/>
                    <a:pt x="15247" y="15496"/>
                  </a:cubicBezTo>
                  <a:cubicBezTo>
                    <a:pt x="15671" y="14087"/>
                    <a:pt x="16941" y="14087"/>
                    <a:pt x="18212" y="13617"/>
                  </a:cubicBezTo>
                  <a:cubicBezTo>
                    <a:pt x="19059" y="13617"/>
                    <a:pt x="19906" y="13617"/>
                    <a:pt x="20753" y="12678"/>
                  </a:cubicBezTo>
                  <a:cubicBezTo>
                    <a:pt x="21600" y="11739"/>
                    <a:pt x="20753" y="9391"/>
                    <a:pt x="20329" y="7043"/>
                  </a:cubicBezTo>
                  <a:cubicBezTo>
                    <a:pt x="19906" y="5165"/>
                    <a:pt x="19482" y="3287"/>
                    <a:pt x="19482" y="1878"/>
                  </a:cubicBezTo>
                  <a:cubicBezTo>
                    <a:pt x="19482" y="470"/>
                    <a:pt x="18635" y="0"/>
                    <a:pt x="18212" y="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38AA27FA-5470-4596-933A-6D1007AA7609}"/>
                </a:ext>
              </a:extLst>
            </p:cNvPr>
            <p:cNvSpPr/>
            <p:nvPr/>
          </p:nvSpPr>
          <p:spPr>
            <a:xfrm>
              <a:off x="7194947" y="5073761"/>
              <a:ext cx="97323" cy="194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8" h="21352" extrusionOk="0">
                  <a:moveTo>
                    <a:pt x="4985" y="16693"/>
                  </a:moveTo>
                  <a:cubicBezTo>
                    <a:pt x="5815" y="17540"/>
                    <a:pt x="5815" y="18811"/>
                    <a:pt x="4985" y="20505"/>
                  </a:cubicBezTo>
                  <a:cubicBezTo>
                    <a:pt x="4985" y="20505"/>
                    <a:pt x="4985" y="20928"/>
                    <a:pt x="4985" y="20928"/>
                  </a:cubicBezTo>
                  <a:cubicBezTo>
                    <a:pt x="5815" y="21352"/>
                    <a:pt x="6646" y="21352"/>
                    <a:pt x="7477" y="21352"/>
                  </a:cubicBezTo>
                  <a:cubicBezTo>
                    <a:pt x="9138" y="21352"/>
                    <a:pt x="10800" y="21352"/>
                    <a:pt x="12462" y="20928"/>
                  </a:cubicBezTo>
                  <a:cubicBezTo>
                    <a:pt x="13292" y="20928"/>
                    <a:pt x="14123" y="20505"/>
                    <a:pt x="14954" y="20505"/>
                  </a:cubicBezTo>
                  <a:cubicBezTo>
                    <a:pt x="14954" y="20081"/>
                    <a:pt x="14954" y="19658"/>
                    <a:pt x="14954" y="19234"/>
                  </a:cubicBezTo>
                  <a:cubicBezTo>
                    <a:pt x="14123" y="18387"/>
                    <a:pt x="14123" y="17540"/>
                    <a:pt x="13292" y="16693"/>
                  </a:cubicBezTo>
                  <a:cubicBezTo>
                    <a:pt x="9138" y="14576"/>
                    <a:pt x="14123" y="12034"/>
                    <a:pt x="18277" y="9917"/>
                  </a:cubicBezTo>
                  <a:cubicBezTo>
                    <a:pt x="18277" y="9493"/>
                    <a:pt x="19108" y="9070"/>
                    <a:pt x="19938" y="9070"/>
                  </a:cubicBezTo>
                  <a:cubicBezTo>
                    <a:pt x="21600" y="7799"/>
                    <a:pt x="20769" y="6105"/>
                    <a:pt x="19938" y="4411"/>
                  </a:cubicBezTo>
                  <a:cubicBezTo>
                    <a:pt x="19108" y="3140"/>
                    <a:pt x="18277" y="2293"/>
                    <a:pt x="18277" y="1446"/>
                  </a:cubicBezTo>
                  <a:cubicBezTo>
                    <a:pt x="19108" y="1446"/>
                    <a:pt x="19108" y="1023"/>
                    <a:pt x="19108" y="1023"/>
                  </a:cubicBezTo>
                  <a:cubicBezTo>
                    <a:pt x="17446" y="1023"/>
                    <a:pt x="15785" y="1023"/>
                    <a:pt x="13292" y="599"/>
                  </a:cubicBezTo>
                  <a:cubicBezTo>
                    <a:pt x="10800" y="176"/>
                    <a:pt x="7477" y="-248"/>
                    <a:pt x="5815" y="176"/>
                  </a:cubicBezTo>
                  <a:cubicBezTo>
                    <a:pt x="4985" y="599"/>
                    <a:pt x="4985" y="4834"/>
                    <a:pt x="4985" y="6528"/>
                  </a:cubicBezTo>
                  <a:cubicBezTo>
                    <a:pt x="4985" y="9493"/>
                    <a:pt x="5815" y="10764"/>
                    <a:pt x="4154" y="11187"/>
                  </a:cubicBezTo>
                  <a:cubicBezTo>
                    <a:pt x="3323" y="11611"/>
                    <a:pt x="831" y="11611"/>
                    <a:pt x="0" y="11187"/>
                  </a:cubicBezTo>
                  <a:cubicBezTo>
                    <a:pt x="0" y="12458"/>
                    <a:pt x="831" y="14999"/>
                    <a:pt x="1662" y="15846"/>
                  </a:cubicBezTo>
                  <a:cubicBezTo>
                    <a:pt x="2492" y="15846"/>
                    <a:pt x="4154" y="16270"/>
                    <a:pt x="4985" y="16693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B177ED32-0835-45A4-A055-D093B9A74673}"/>
                </a:ext>
              </a:extLst>
            </p:cNvPr>
            <p:cNvSpPr/>
            <p:nvPr/>
          </p:nvSpPr>
          <p:spPr>
            <a:xfrm>
              <a:off x="7279526" y="5264930"/>
              <a:ext cx="151777" cy="164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extrusionOk="0">
                  <a:moveTo>
                    <a:pt x="2160" y="1507"/>
                  </a:moveTo>
                  <a:cubicBezTo>
                    <a:pt x="4860" y="1005"/>
                    <a:pt x="8640" y="3516"/>
                    <a:pt x="10260" y="5526"/>
                  </a:cubicBezTo>
                  <a:cubicBezTo>
                    <a:pt x="10800" y="6530"/>
                    <a:pt x="10800" y="7535"/>
                    <a:pt x="10800" y="8037"/>
                  </a:cubicBezTo>
                  <a:cubicBezTo>
                    <a:pt x="10260" y="9042"/>
                    <a:pt x="10260" y="11051"/>
                    <a:pt x="10800" y="11553"/>
                  </a:cubicBezTo>
                  <a:cubicBezTo>
                    <a:pt x="11340" y="11553"/>
                    <a:pt x="11880" y="11051"/>
                    <a:pt x="12420" y="11051"/>
                  </a:cubicBezTo>
                  <a:cubicBezTo>
                    <a:pt x="13500" y="11051"/>
                    <a:pt x="14580" y="11553"/>
                    <a:pt x="15120" y="12558"/>
                  </a:cubicBezTo>
                  <a:cubicBezTo>
                    <a:pt x="15660" y="13563"/>
                    <a:pt x="15660" y="14567"/>
                    <a:pt x="14580" y="15572"/>
                  </a:cubicBezTo>
                  <a:cubicBezTo>
                    <a:pt x="14580" y="16577"/>
                    <a:pt x="14580" y="17079"/>
                    <a:pt x="16200" y="18586"/>
                  </a:cubicBezTo>
                  <a:cubicBezTo>
                    <a:pt x="16740" y="19591"/>
                    <a:pt x="17280" y="20595"/>
                    <a:pt x="17820" y="21600"/>
                  </a:cubicBezTo>
                  <a:cubicBezTo>
                    <a:pt x="17820" y="21098"/>
                    <a:pt x="17820" y="21098"/>
                    <a:pt x="17820" y="21098"/>
                  </a:cubicBezTo>
                  <a:cubicBezTo>
                    <a:pt x="17280" y="18586"/>
                    <a:pt x="18360" y="18084"/>
                    <a:pt x="19980" y="17079"/>
                  </a:cubicBezTo>
                  <a:cubicBezTo>
                    <a:pt x="19980" y="17079"/>
                    <a:pt x="20520" y="17079"/>
                    <a:pt x="21060" y="16577"/>
                  </a:cubicBezTo>
                  <a:cubicBezTo>
                    <a:pt x="21600" y="16074"/>
                    <a:pt x="21600" y="15572"/>
                    <a:pt x="19980" y="13060"/>
                  </a:cubicBezTo>
                  <a:cubicBezTo>
                    <a:pt x="19980" y="12056"/>
                    <a:pt x="19440" y="11553"/>
                    <a:pt x="18900" y="11051"/>
                  </a:cubicBezTo>
                  <a:cubicBezTo>
                    <a:pt x="18360" y="10047"/>
                    <a:pt x="17280" y="9544"/>
                    <a:pt x="15660" y="9042"/>
                  </a:cubicBezTo>
                  <a:cubicBezTo>
                    <a:pt x="14040" y="8540"/>
                    <a:pt x="11880" y="8037"/>
                    <a:pt x="11880" y="6028"/>
                  </a:cubicBezTo>
                  <a:cubicBezTo>
                    <a:pt x="11880" y="5023"/>
                    <a:pt x="11340" y="4521"/>
                    <a:pt x="10260" y="3516"/>
                  </a:cubicBezTo>
                  <a:cubicBezTo>
                    <a:pt x="9180" y="3014"/>
                    <a:pt x="8100" y="2009"/>
                    <a:pt x="8100" y="1005"/>
                  </a:cubicBezTo>
                  <a:cubicBezTo>
                    <a:pt x="7560" y="1005"/>
                    <a:pt x="5940" y="0"/>
                    <a:pt x="3780" y="0"/>
                  </a:cubicBezTo>
                  <a:cubicBezTo>
                    <a:pt x="2700" y="0"/>
                    <a:pt x="1620" y="0"/>
                    <a:pt x="1080" y="502"/>
                  </a:cubicBezTo>
                  <a:cubicBezTo>
                    <a:pt x="540" y="502"/>
                    <a:pt x="540" y="1005"/>
                    <a:pt x="0" y="1005"/>
                  </a:cubicBezTo>
                  <a:cubicBezTo>
                    <a:pt x="0" y="1005"/>
                    <a:pt x="540" y="1005"/>
                    <a:pt x="540" y="1005"/>
                  </a:cubicBezTo>
                  <a:cubicBezTo>
                    <a:pt x="540" y="1507"/>
                    <a:pt x="1080" y="2009"/>
                    <a:pt x="2160" y="1507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5116A267-0170-4B40-8387-509FE95BED50}"/>
                </a:ext>
              </a:extLst>
            </p:cNvPr>
            <p:cNvSpPr/>
            <p:nvPr/>
          </p:nvSpPr>
          <p:spPr>
            <a:xfrm>
              <a:off x="7277209" y="5369204"/>
              <a:ext cx="78785" cy="112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extrusionOk="0">
                  <a:moveTo>
                    <a:pt x="18940" y="10800"/>
                  </a:moveTo>
                  <a:cubicBezTo>
                    <a:pt x="17911" y="10800"/>
                    <a:pt x="17911" y="10800"/>
                    <a:pt x="17911" y="10800"/>
                  </a:cubicBezTo>
                  <a:cubicBezTo>
                    <a:pt x="16883" y="10080"/>
                    <a:pt x="16883" y="10080"/>
                    <a:pt x="16883" y="10080"/>
                  </a:cubicBezTo>
                  <a:cubicBezTo>
                    <a:pt x="15854" y="9360"/>
                    <a:pt x="16883" y="8640"/>
                    <a:pt x="16883" y="7920"/>
                  </a:cubicBezTo>
                  <a:cubicBezTo>
                    <a:pt x="16883" y="7920"/>
                    <a:pt x="15854" y="7200"/>
                    <a:pt x="14826" y="5760"/>
                  </a:cubicBezTo>
                  <a:cubicBezTo>
                    <a:pt x="10711" y="2880"/>
                    <a:pt x="4540" y="0"/>
                    <a:pt x="1454" y="0"/>
                  </a:cubicBezTo>
                  <a:cubicBezTo>
                    <a:pt x="1454" y="0"/>
                    <a:pt x="426" y="720"/>
                    <a:pt x="426" y="2160"/>
                  </a:cubicBezTo>
                  <a:cubicBezTo>
                    <a:pt x="-603" y="5040"/>
                    <a:pt x="426" y="7920"/>
                    <a:pt x="1454" y="8640"/>
                  </a:cubicBezTo>
                  <a:cubicBezTo>
                    <a:pt x="1454" y="8640"/>
                    <a:pt x="2483" y="7920"/>
                    <a:pt x="2483" y="7920"/>
                  </a:cubicBezTo>
                  <a:cubicBezTo>
                    <a:pt x="5568" y="7920"/>
                    <a:pt x="5568" y="7920"/>
                    <a:pt x="5568" y="7200"/>
                  </a:cubicBezTo>
                  <a:cubicBezTo>
                    <a:pt x="6597" y="5760"/>
                    <a:pt x="7626" y="5760"/>
                    <a:pt x="8654" y="5760"/>
                  </a:cubicBezTo>
                  <a:cubicBezTo>
                    <a:pt x="9683" y="5760"/>
                    <a:pt x="10711" y="6480"/>
                    <a:pt x="10711" y="7200"/>
                  </a:cubicBezTo>
                  <a:cubicBezTo>
                    <a:pt x="11740" y="8640"/>
                    <a:pt x="13797" y="12960"/>
                    <a:pt x="10711" y="15120"/>
                  </a:cubicBezTo>
                  <a:cubicBezTo>
                    <a:pt x="8654" y="15840"/>
                    <a:pt x="8654" y="18000"/>
                    <a:pt x="9683" y="19440"/>
                  </a:cubicBezTo>
                  <a:cubicBezTo>
                    <a:pt x="9683" y="20880"/>
                    <a:pt x="10711" y="20880"/>
                    <a:pt x="10711" y="21600"/>
                  </a:cubicBezTo>
                  <a:cubicBezTo>
                    <a:pt x="11740" y="21600"/>
                    <a:pt x="11740" y="21600"/>
                    <a:pt x="11740" y="21600"/>
                  </a:cubicBezTo>
                  <a:cubicBezTo>
                    <a:pt x="11740" y="21600"/>
                    <a:pt x="12768" y="20880"/>
                    <a:pt x="14826" y="19440"/>
                  </a:cubicBezTo>
                  <a:cubicBezTo>
                    <a:pt x="17911" y="16560"/>
                    <a:pt x="20997" y="12240"/>
                    <a:pt x="20997" y="10800"/>
                  </a:cubicBezTo>
                  <a:cubicBezTo>
                    <a:pt x="20997" y="10800"/>
                    <a:pt x="20997" y="10800"/>
                    <a:pt x="20997" y="10800"/>
                  </a:cubicBezTo>
                  <a:cubicBezTo>
                    <a:pt x="19968" y="10800"/>
                    <a:pt x="19968" y="10800"/>
                    <a:pt x="18940" y="1080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9E5FEF7A-BE75-4E29-B628-D26AE7E6FFFE}"/>
                </a:ext>
              </a:extLst>
            </p:cNvPr>
            <p:cNvSpPr/>
            <p:nvPr/>
          </p:nvSpPr>
          <p:spPr>
            <a:xfrm>
              <a:off x="5497588" y="5470001"/>
              <a:ext cx="79944" cy="148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extrusionOk="0">
                  <a:moveTo>
                    <a:pt x="4050" y="0"/>
                  </a:moveTo>
                  <a:cubicBezTo>
                    <a:pt x="2970" y="0"/>
                    <a:pt x="2970" y="1108"/>
                    <a:pt x="2970" y="2215"/>
                  </a:cubicBezTo>
                  <a:cubicBezTo>
                    <a:pt x="1890" y="2769"/>
                    <a:pt x="1890" y="3877"/>
                    <a:pt x="810" y="4985"/>
                  </a:cubicBezTo>
                  <a:cubicBezTo>
                    <a:pt x="-270" y="7200"/>
                    <a:pt x="-270" y="9415"/>
                    <a:pt x="810" y="12738"/>
                  </a:cubicBezTo>
                  <a:cubicBezTo>
                    <a:pt x="810" y="13292"/>
                    <a:pt x="810" y="13846"/>
                    <a:pt x="810" y="14400"/>
                  </a:cubicBezTo>
                  <a:cubicBezTo>
                    <a:pt x="810" y="17169"/>
                    <a:pt x="1890" y="19938"/>
                    <a:pt x="5130" y="21046"/>
                  </a:cubicBezTo>
                  <a:cubicBezTo>
                    <a:pt x="6210" y="21600"/>
                    <a:pt x="7290" y="21600"/>
                    <a:pt x="8370" y="21600"/>
                  </a:cubicBezTo>
                  <a:cubicBezTo>
                    <a:pt x="12690" y="21600"/>
                    <a:pt x="20250" y="17169"/>
                    <a:pt x="21330" y="13292"/>
                  </a:cubicBezTo>
                  <a:cubicBezTo>
                    <a:pt x="21330" y="8862"/>
                    <a:pt x="7290" y="1108"/>
                    <a:pt x="4050" y="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1B85FC7-4842-4821-B80C-C7D8524B0640}"/>
                </a:ext>
              </a:extLst>
            </p:cNvPr>
            <p:cNvSpPr/>
            <p:nvPr/>
          </p:nvSpPr>
          <p:spPr>
            <a:xfrm>
              <a:off x="8160068" y="3260559"/>
              <a:ext cx="97323" cy="439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85" h="21600" extrusionOk="0">
                  <a:moveTo>
                    <a:pt x="3539" y="7958"/>
                  </a:moveTo>
                  <a:cubicBezTo>
                    <a:pt x="4370" y="8526"/>
                    <a:pt x="4370" y="10042"/>
                    <a:pt x="3539" y="12316"/>
                  </a:cubicBezTo>
                  <a:cubicBezTo>
                    <a:pt x="2708" y="13832"/>
                    <a:pt x="1877" y="15726"/>
                    <a:pt x="2708" y="16105"/>
                  </a:cubicBezTo>
                  <a:cubicBezTo>
                    <a:pt x="3539" y="16863"/>
                    <a:pt x="3539" y="18000"/>
                    <a:pt x="1877" y="19895"/>
                  </a:cubicBezTo>
                  <a:cubicBezTo>
                    <a:pt x="1047" y="20463"/>
                    <a:pt x="1047" y="21032"/>
                    <a:pt x="1047" y="21600"/>
                  </a:cubicBezTo>
                  <a:cubicBezTo>
                    <a:pt x="1047" y="21221"/>
                    <a:pt x="2708" y="20653"/>
                    <a:pt x="5200" y="20653"/>
                  </a:cubicBezTo>
                  <a:cubicBezTo>
                    <a:pt x="6862" y="20463"/>
                    <a:pt x="7693" y="20653"/>
                    <a:pt x="8523" y="20653"/>
                  </a:cubicBezTo>
                  <a:cubicBezTo>
                    <a:pt x="6862" y="20274"/>
                    <a:pt x="5200" y="19326"/>
                    <a:pt x="4370" y="18189"/>
                  </a:cubicBezTo>
                  <a:cubicBezTo>
                    <a:pt x="2708" y="17621"/>
                    <a:pt x="4370" y="16863"/>
                    <a:pt x="5200" y="16105"/>
                  </a:cubicBezTo>
                  <a:cubicBezTo>
                    <a:pt x="6031" y="15726"/>
                    <a:pt x="6862" y="15158"/>
                    <a:pt x="6862" y="14589"/>
                  </a:cubicBezTo>
                  <a:cubicBezTo>
                    <a:pt x="6862" y="13832"/>
                    <a:pt x="9354" y="13263"/>
                    <a:pt x="12677" y="13263"/>
                  </a:cubicBezTo>
                  <a:cubicBezTo>
                    <a:pt x="15170" y="13263"/>
                    <a:pt x="18493" y="13642"/>
                    <a:pt x="20154" y="14021"/>
                  </a:cubicBezTo>
                  <a:cubicBezTo>
                    <a:pt x="20985" y="14211"/>
                    <a:pt x="20985" y="14211"/>
                    <a:pt x="20985" y="14211"/>
                  </a:cubicBezTo>
                  <a:cubicBezTo>
                    <a:pt x="20985" y="14211"/>
                    <a:pt x="20985" y="14211"/>
                    <a:pt x="20985" y="14211"/>
                  </a:cubicBezTo>
                  <a:cubicBezTo>
                    <a:pt x="20154" y="13832"/>
                    <a:pt x="18493" y="12695"/>
                    <a:pt x="16000" y="10800"/>
                  </a:cubicBezTo>
                  <a:cubicBezTo>
                    <a:pt x="14339" y="9284"/>
                    <a:pt x="12677" y="7389"/>
                    <a:pt x="11016" y="6632"/>
                  </a:cubicBezTo>
                  <a:cubicBezTo>
                    <a:pt x="9354" y="5684"/>
                    <a:pt x="10185" y="4737"/>
                    <a:pt x="11016" y="3979"/>
                  </a:cubicBezTo>
                  <a:cubicBezTo>
                    <a:pt x="11847" y="3032"/>
                    <a:pt x="12677" y="2463"/>
                    <a:pt x="10185" y="2274"/>
                  </a:cubicBezTo>
                  <a:cubicBezTo>
                    <a:pt x="6862" y="1516"/>
                    <a:pt x="6031" y="758"/>
                    <a:pt x="5200" y="0"/>
                  </a:cubicBezTo>
                  <a:cubicBezTo>
                    <a:pt x="5200" y="189"/>
                    <a:pt x="5200" y="379"/>
                    <a:pt x="5200" y="379"/>
                  </a:cubicBezTo>
                  <a:cubicBezTo>
                    <a:pt x="5200" y="947"/>
                    <a:pt x="5200" y="1895"/>
                    <a:pt x="1047" y="1895"/>
                  </a:cubicBezTo>
                  <a:cubicBezTo>
                    <a:pt x="216" y="1895"/>
                    <a:pt x="216" y="1895"/>
                    <a:pt x="216" y="1895"/>
                  </a:cubicBezTo>
                  <a:cubicBezTo>
                    <a:pt x="216" y="2084"/>
                    <a:pt x="216" y="2274"/>
                    <a:pt x="216" y="2463"/>
                  </a:cubicBezTo>
                  <a:cubicBezTo>
                    <a:pt x="1047" y="2842"/>
                    <a:pt x="1047" y="3411"/>
                    <a:pt x="216" y="3979"/>
                  </a:cubicBezTo>
                  <a:cubicBezTo>
                    <a:pt x="-615" y="5116"/>
                    <a:pt x="1047" y="6821"/>
                    <a:pt x="3539" y="7958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D0EE5710-6BF1-4E11-82F0-B42AB0EC9FB6}"/>
                </a:ext>
              </a:extLst>
            </p:cNvPr>
            <p:cNvSpPr/>
            <p:nvPr/>
          </p:nvSpPr>
          <p:spPr>
            <a:xfrm>
              <a:off x="7673452" y="5904475"/>
              <a:ext cx="426367" cy="358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0" y="3252"/>
                  </a:moveTo>
                  <a:cubicBezTo>
                    <a:pt x="14205" y="3252"/>
                    <a:pt x="14011" y="3484"/>
                    <a:pt x="13622" y="4181"/>
                  </a:cubicBezTo>
                  <a:cubicBezTo>
                    <a:pt x="13427" y="4645"/>
                    <a:pt x="13038" y="5342"/>
                    <a:pt x="12454" y="5342"/>
                  </a:cubicBezTo>
                  <a:cubicBezTo>
                    <a:pt x="12259" y="5342"/>
                    <a:pt x="11676" y="5806"/>
                    <a:pt x="11286" y="6271"/>
                  </a:cubicBezTo>
                  <a:cubicBezTo>
                    <a:pt x="10703" y="6968"/>
                    <a:pt x="9924" y="7665"/>
                    <a:pt x="8951" y="7897"/>
                  </a:cubicBezTo>
                  <a:cubicBezTo>
                    <a:pt x="8951" y="8129"/>
                    <a:pt x="8757" y="8129"/>
                    <a:pt x="8757" y="8129"/>
                  </a:cubicBezTo>
                  <a:cubicBezTo>
                    <a:pt x="7589" y="8129"/>
                    <a:pt x="7200" y="5806"/>
                    <a:pt x="6811" y="3716"/>
                  </a:cubicBezTo>
                  <a:cubicBezTo>
                    <a:pt x="6616" y="2787"/>
                    <a:pt x="6422" y="1626"/>
                    <a:pt x="6227" y="1394"/>
                  </a:cubicBezTo>
                  <a:cubicBezTo>
                    <a:pt x="5838" y="697"/>
                    <a:pt x="4281" y="0"/>
                    <a:pt x="2919" y="0"/>
                  </a:cubicBezTo>
                  <a:cubicBezTo>
                    <a:pt x="2335" y="0"/>
                    <a:pt x="1946" y="232"/>
                    <a:pt x="1946" y="465"/>
                  </a:cubicBezTo>
                  <a:cubicBezTo>
                    <a:pt x="1751" y="1394"/>
                    <a:pt x="973" y="1626"/>
                    <a:pt x="584" y="1626"/>
                  </a:cubicBezTo>
                  <a:cubicBezTo>
                    <a:pt x="195" y="1858"/>
                    <a:pt x="195" y="1858"/>
                    <a:pt x="0" y="2090"/>
                  </a:cubicBezTo>
                  <a:cubicBezTo>
                    <a:pt x="0" y="2090"/>
                    <a:pt x="0" y="2323"/>
                    <a:pt x="0" y="2323"/>
                  </a:cubicBezTo>
                  <a:cubicBezTo>
                    <a:pt x="195" y="2323"/>
                    <a:pt x="195" y="2323"/>
                    <a:pt x="389" y="2323"/>
                  </a:cubicBezTo>
                  <a:cubicBezTo>
                    <a:pt x="584" y="2323"/>
                    <a:pt x="584" y="2323"/>
                    <a:pt x="778" y="2323"/>
                  </a:cubicBezTo>
                  <a:cubicBezTo>
                    <a:pt x="1751" y="2323"/>
                    <a:pt x="1946" y="3019"/>
                    <a:pt x="2141" y="3716"/>
                  </a:cubicBezTo>
                  <a:cubicBezTo>
                    <a:pt x="2335" y="3948"/>
                    <a:pt x="2335" y="3948"/>
                    <a:pt x="2530" y="4181"/>
                  </a:cubicBezTo>
                  <a:cubicBezTo>
                    <a:pt x="2530" y="4413"/>
                    <a:pt x="2530" y="4645"/>
                    <a:pt x="3308" y="4645"/>
                  </a:cubicBezTo>
                  <a:cubicBezTo>
                    <a:pt x="3892" y="4645"/>
                    <a:pt x="4476" y="4413"/>
                    <a:pt x="4865" y="4413"/>
                  </a:cubicBezTo>
                  <a:cubicBezTo>
                    <a:pt x="5254" y="4181"/>
                    <a:pt x="5449" y="4181"/>
                    <a:pt x="5643" y="4181"/>
                  </a:cubicBezTo>
                  <a:cubicBezTo>
                    <a:pt x="5643" y="4181"/>
                    <a:pt x="5643" y="4181"/>
                    <a:pt x="5643" y="4181"/>
                  </a:cubicBezTo>
                  <a:cubicBezTo>
                    <a:pt x="6227" y="4181"/>
                    <a:pt x="6616" y="4645"/>
                    <a:pt x="6616" y="5110"/>
                  </a:cubicBezTo>
                  <a:cubicBezTo>
                    <a:pt x="6616" y="5806"/>
                    <a:pt x="6032" y="6271"/>
                    <a:pt x="5254" y="5806"/>
                  </a:cubicBezTo>
                  <a:cubicBezTo>
                    <a:pt x="4865" y="5806"/>
                    <a:pt x="4670" y="5806"/>
                    <a:pt x="4476" y="6039"/>
                  </a:cubicBezTo>
                  <a:cubicBezTo>
                    <a:pt x="4281" y="6271"/>
                    <a:pt x="3892" y="6503"/>
                    <a:pt x="3503" y="6271"/>
                  </a:cubicBezTo>
                  <a:cubicBezTo>
                    <a:pt x="3308" y="6271"/>
                    <a:pt x="2919" y="6271"/>
                    <a:pt x="2724" y="6271"/>
                  </a:cubicBezTo>
                  <a:cubicBezTo>
                    <a:pt x="3308" y="6735"/>
                    <a:pt x="3892" y="7432"/>
                    <a:pt x="3892" y="8594"/>
                  </a:cubicBezTo>
                  <a:cubicBezTo>
                    <a:pt x="3892" y="8594"/>
                    <a:pt x="3892" y="9058"/>
                    <a:pt x="4281" y="9058"/>
                  </a:cubicBezTo>
                  <a:cubicBezTo>
                    <a:pt x="4476" y="9058"/>
                    <a:pt x="4670" y="8826"/>
                    <a:pt x="4670" y="8594"/>
                  </a:cubicBezTo>
                  <a:cubicBezTo>
                    <a:pt x="4670" y="7665"/>
                    <a:pt x="5059" y="7665"/>
                    <a:pt x="5254" y="7665"/>
                  </a:cubicBezTo>
                  <a:cubicBezTo>
                    <a:pt x="5449" y="7665"/>
                    <a:pt x="5643" y="7897"/>
                    <a:pt x="6032" y="8129"/>
                  </a:cubicBezTo>
                  <a:cubicBezTo>
                    <a:pt x="6422" y="8361"/>
                    <a:pt x="6811" y="8826"/>
                    <a:pt x="7395" y="8826"/>
                  </a:cubicBezTo>
                  <a:cubicBezTo>
                    <a:pt x="8173" y="9058"/>
                    <a:pt x="8562" y="9523"/>
                    <a:pt x="8562" y="9755"/>
                  </a:cubicBezTo>
                  <a:cubicBezTo>
                    <a:pt x="8757" y="9987"/>
                    <a:pt x="8757" y="9987"/>
                    <a:pt x="9341" y="10219"/>
                  </a:cubicBezTo>
                  <a:cubicBezTo>
                    <a:pt x="10897" y="10219"/>
                    <a:pt x="14205" y="11613"/>
                    <a:pt x="15762" y="12774"/>
                  </a:cubicBezTo>
                  <a:cubicBezTo>
                    <a:pt x="16541" y="13471"/>
                    <a:pt x="16541" y="14168"/>
                    <a:pt x="16735" y="14865"/>
                  </a:cubicBezTo>
                  <a:cubicBezTo>
                    <a:pt x="16735" y="15097"/>
                    <a:pt x="16735" y="15561"/>
                    <a:pt x="16930" y="15794"/>
                  </a:cubicBezTo>
                  <a:cubicBezTo>
                    <a:pt x="17708" y="16723"/>
                    <a:pt x="17903" y="17652"/>
                    <a:pt x="17708" y="18348"/>
                  </a:cubicBezTo>
                  <a:cubicBezTo>
                    <a:pt x="17514" y="18581"/>
                    <a:pt x="17319" y="19045"/>
                    <a:pt x="16541" y="19045"/>
                  </a:cubicBezTo>
                  <a:cubicBezTo>
                    <a:pt x="15957" y="19045"/>
                    <a:pt x="15178" y="19510"/>
                    <a:pt x="14984" y="19974"/>
                  </a:cubicBezTo>
                  <a:cubicBezTo>
                    <a:pt x="14984" y="20206"/>
                    <a:pt x="14789" y="20206"/>
                    <a:pt x="14789" y="20206"/>
                  </a:cubicBezTo>
                  <a:cubicBezTo>
                    <a:pt x="14984" y="20206"/>
                    <a:pt x="14984" y="20439"/>
                    <a:pt x="15373" y="20439"/>
                  </a:cubicBezTo>
                  <a:cubicBezTo>
                    <a:pt x="16151" y="20439"/>
                    <a:pt x="17124" y="20206"/>
                    <a:pt x="18097" y="19974"/>
                  </a:cubicBezTo>
                  <a:cubicBezTo>
                    <a:pt x="18681" y="19974"/>
                    <a:pt x="19265" y="19742"/>
                    <a:pt x="19654" y="19742"/>
                  </a:cubicBezTo>
                  <a:cubicBezTo>
                    <a:pt x="20043" y="19742"/>
                    <a:pt x="20432" y="20206"/>
                    <a:pt x="21016" y="20903"/>
                  </a:cubicBezTo>
                  <a:cubicBezTo>
                    <a:pt x="21211" y="21135"/>
                    <a:pt x="21405" y="21368"/>
                    <a:pt x="21600" y="21600"/>
                  </a:cubicBezTo>
                  <a:cubicBezTo>
                    <a:pt x="21600" y="6271"/>
                    <a:pt x="21600" y="6271"/>
                    <a:pt x="21600" y="6271"/>
                  </a:cubicBezTo>
                  <a:cubicBezTo>
                    <a:pt x="20432" y="5806"/>
                    <a:pt x="19459" y="5342"/>
                    <a:pt x="18292" y="4877"/>
                  </a:cubicBezTo>
                  <a:cubicBezTo>
                    <a:pt x="16735" y="3948"/>
                    <a:pt x="14984" y="3252"/>
                    <a:pt x="14400" y="3252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4407DDC1-7074-4F75-938D-06318B13D54A}"/>
                </a:ext>
              </a:extLst>
            </p:cNvPr>
            <p:cNvSpPr/>
            <p:nvPr/>
          </p:nvSpPr>
          <p:spPr>
            <a:xfrm>
              <a:off x="7549481" y="6013383"/>
              <a:ext cx="104275" cy="35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cubicBezTo>
                    <a:pt x="0" y="7200"/>
                    <a:pt x="771" y="9600"/>
                    <a:pt x="3857" y="9600"/>
                  </a:cubicBezTo>
                  <a:cubicBezTo>
                    <a:pt x="4629" y="9600"/>
                    <a:pt x="5400" y="9600"/>
                    <a:pt x="6943" y="9600"/>
                  </a:cubicBezTo>
                  <a:cubicBezTo>
                    <a:pt x="7714" y="9600"/>
                    <a:pt x="9257" y="9600"/>
                    <a:pt x="10800" y="9600"/>
                  </a:cubicBezTo>
                  <a:cubicBezTo>
                    <a:pt x="13886" y="9600"/>
                    <a:pt x="16971" y="12000"/>
                    <a:pt x="18514" y="16800"/>
                  </a:cubicBezTo>
                  <a:cubicBezTo>
                    <a:pt x="20057" y="19200"/>
                    <a:pt x="20829" y="19200"/>
                    <a:pt x="21600" y="21600"/>
                  </a:cubicBezTo>
                  <a:cubicBezTo>
                    <a:pt x="21600" y="19200"/>
                    <a:pt x="20829" y="19200"/>
                    <a:pt x="20829" y="16800"/>
                  </a:cubicBezTo>
                  <a:cubicBezTo>
                    <a:pt x="20829" y="14400"/>
                    <a:pt x="19286" y="7200"/>
                    <a:pt x="15429" y="2400"/>
                  </a:cubicBezTo>
                  <a:cubicBezTo>
                    <a:pt x="13886" y="0"/>
                    <a:pt x="11571" y="0"/>
                    <a:pt x="9257" y="0"/>
                  </a:cubicBezTo>
                  <a:cubicBezTo>
                    <a:pt x="3857" y="0"/>
                    <a:pt x="771" y="4800"/>
                    <a:pt x="0" y="720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D387BE85-1356-4FF9-BA3A-213934B5973C}"/>
                </a:ext>
              </a:extLst>
            </p:cNvPr>
            <p:cNvSpPr/>
            <p:nvPr/>
          </p:nvSpPr>
          <p:spPr>
            <a:xfrm>
              <a:off x="6127870" y="5642632"/>
              <a:ext cx="477346" cy="4866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3" h="21600" extrusionOk="0">
                  <a:moveTo>
                    <a:pt x="19884" y="19200"/>
                  </a:moveTo>
                  <a:cubicBezTo>
                    <a:pt x="19884" y="18686"/>
                    <a:pt x="20057" y="18000"/>
                    <a:pt x="20057" y="17657"/>
                  </a:cubicBezTo>
                  <a:cubicBezTo>
                    <a:pt x="20057" y="17486"/>
                    <a:pt x="20229" y="17314"/>
                    <a:pt x="20229" y="17143"/>
                  </a:cubicBezTo>
                  <a:cubicBezTo>
                    <a:pt x="20229" y="16457"/>
                    <a:pt x="20575" y="16114"/>
                    <a:pt x="21266" y="16286"/>
                  </a:cubicBezTo>
                  <a:cubicBezTo>
                    <a:pt x="21439" y="16114"/>
                    <a:pt x="21266" y="15943"/>
                    <a:pt x="21266" y="15771"/>
                  </a:cubicBezTo>
                  <a:cubicBezTo>
                    <a:pt x="21093" y="15771"/>
                    <a:pt x="20921" y="15429"/>
                    <a:pt x="20748" y="15086"/>
                  </a:cubicBezTo>
                  <a:cubicBezTo>
                    <a:pt x="20402" y="14571"/>
                    <a:pt x="20229" y="14229"/>
                    <a:pt x="19711" y="14229"/>
                  </a:cubicBezTo>
                  <a:cubicBezTo>
                    <a:pt x="19538" y="14229"/>
                    <a:pt x="19365" y="14400"/>
                    <a:pt x="19365" y="14400"/>
                  </a:cubicBezTo>
                  <a:cubicBezTo>
                    <a:pt x="19365" y="14400"/>
                    <a:pt x="19538" y="14400"/>
                    <a:pt x="19538" y="14400"/>
                  </a:cubicBezTo>
                  <a:cubicBezTo>
                    <a:pt x="20057" y="14400"/>
                    <a:pt x="20402" y="14743"/>
                    <a:pt x="20575" y="15086"/>
                  </a:cubicBezTo>
                  <a:cubicBezTo>
                    <a:pt x="20748" y="15257"/>
                    <a:pt x="20748" y="15600"/>
                    <a:pt x="20575" y="15771"/>
                  </a:cubicBezTo>
                  <a:cubicBezTo>
                    <a:pt x="20575" y="16114"/>
                    <a:pt x="20229" y="16114"/>
                    <a:pt x="20229" y="16114"/>
                  </a:cubicBezTo>
                  <a:cubicBezTo>
                    <a:pt x="20057" y="16114"/>
                    <a:pt x="19884" y="16114"/>
                    <a:pt x="19711" y="15943"/>
                  </a:cubicBezTo>
                  <a:cubicBezTo>
                    <a:pt x="19538" y="15771"/>
                    <a:pt x="19365" y="15771"/>
                    <a:pt x="19193" y="15771"/>
                  </a:cubicBezTo>
                  <a:cubicBezTo>
                    <a:pt x="19020" y="15771"/>
                    <a:pt x="19020" y="15771"/>
                    <a:pt x="19020" y="15771"/>
                  </a:cubicBezTo>
                  <a:cubicBezTo>
                    <a:pt x="18501" y="15771"/>
                    <a:pt x="18329" y="15257"/>
                    <a:pt x="18156" y="15086"/>
                  </a:cubicBezTo>
                  <a:cubicBezTo>
                    <a:pt x="18156" y="14743"/>
                    <a:pt x="18156" y="14743"/>
                    <a:pt x="17810" y="14743"/>
                  </a:cubicBezTo>
                  <a:cubicBezTo>
                    <a:pt x="17119" y="14571"/>
                    <a:pt x="16946" y="14057"/>
                    <a:pt x="16773" y="13543"/>
                  </a:cubicBezTo>
                  <a:cubicBezTo>
                    <a:pt x="16601" y="13200"/>
                    <a:pt x="16428" y="13029"/>
                    <a:pt x="16082" y="13029"/>
                  </a:cubicBezTo>
                  <a:cubicBezTo>
                    <a:pt x="15391" y="13029"/>
                    <a:pt x="15045" y="12514"/>
                    <a:pt x="15045" y="12343"/>
                  </a:cubicBezTo>
                  <a:cubicBezTo>
                    <a:pt x="14873" y="12000"/>
                    <a:pt x="15045" y="11314"/>
                    <a:pt x="15564" y="10971"/>
                  </a:cubicBezTo>
                  <a:cubicBezTo>
                    <a:pt x="15564" y="10800"/>
                    <a:pt x="15218" y="10629"/>
                    <a:pt x="15218" y="10629"/>
                  </a:cubicBezTo>
                  <a:cubicBezTo>
                    <a:pt x="14873" y="10286"/>
                    <a:pt x="14354" y="9943"/>
                    <a:pt x="14354" y="9429"/>
                  </a:cubicBezTo>
                  <a:cubicBezTo>
                    <a:pt x="14354" y="9429"/>
                    <a:pt x="14181" y="9429"/>
                    <a:pt x="14181" y="9257"/>
                  </a:cubicBezTo>
                  <a:cubicBezTo>
                    <a:pt x="13836" y="9257"/>
                    <a:pt x="13317" y="9086"/>
                    <a:pt x="13317" y="8571"/>
                  </a:cubicBezTo>
                  <a:cubicBezTo>
                    <a:pt x="13317" y="8571"/>
                    <a:pt x="13317" y="8571"/>
                    <a:pt x="13317" y="8571"/>
                  </a:cubicBezTo>
                  <a:cubicBezTo>
                    <a:pt x="13317" y="8571"/>
                    <a:pt x="13317" y="8571"/>
                    <a:pt x="13317" y="8400"/>
                  </a:cubicBezTo>
                  <a:cubicBezTo>
                    <a:pt x="13145" y="8400"/>
                    <a:pt x="12799" y="8229"/>
                    <a:pt x="12453" y="7886"/>
                  </a:cubicBezTo>
                  <a:cubicBezTo>
                    <a:pt x="12281" y="7714"/>
                    <a:pt x="12281" y="7714"/>
                    <a:pt x="12108" y="7714"/>
                  </a:cubicBezTo>
                  <a:cubicBezTo>
                    <a:pt x="11935" y="7714"/>
                    <a:pt x="11935" y="7714"/>
                    <a:pt x="11935" y="7714"/>
                  </a:cubicBezTo>
                  <a:cubicBezTo>
                    <a:pt x="11762" y="7714"/>
                    <a:pt x="11417" y="7543"/>
                    <a:pt x="11244" y="7371"/>
                  </a:cubicBezTo>
                  <a:cubicBezTo>
                    <a:pt x="10898" y="6857"/>
                    <a:pt x="10380" y="6686"/>
                    <a:pt x="10207" y="6686"/>
                  </a:cubicBezTo>
                  <a:cubicBezTo>
                    <a:pt x="9516" y="7029"/>
                    <a:pt x="8479" y="6000"/>
                    <a:pt x="8133" y="4971"/>
                  </a:cubicBezTo>
                  <a:cubicBezTo>
                    <a:pt x="7961" y="4629"/>
                    <a:pt x="7269" y="4114"/>
                    <a:pt x="6751" y="3771"/>
                  </a:cubicBezTo>
                  <a:cubicBezTo>
                    <a:pt x="5887" y="3257"/>
                    <a:pt x="5023" y="2571"/>
                    <a:pt x="4850" y="2057"/>
                  </a:cubicBezTo>
                  <a:cubicBezTo>
                    <a:pt x="4505" y="1543"/>
                    <a:pt x="4159" y="857"/>
                    <a:pt x="2604" y="857"/>
                  </a:cubicBezTo>
                  <a:cubicBezTo>
                    <a:pt x="2431" y="857"/>
                    <a:pt x="2431" y="857"/>
                    <a:pt x="2258" y="857"/>
                  </a:cubicBezTo>
                  <a:cubicBezTo>
                    <a:pt x="2258" y="857"/>
                    <a:pt x="2258" y="857"/>
                    <a:pt x="2258" y="857"/>
                  </a:cubicBezTo>
                  <a:cubicBezTo>
                    <a:pt x="1394" y="857"/>
                    <a:pt x="703" y="514"/>
                    <a:pt x="357" y="171"/>
                  </a:cubicBezTo>
                  <a:cubicBezTo>
                    <a:pt x="185" y="171"/>
                    <a:pt x="185" y="0"/>
                    <a:pt x="12" y="0"/>
                  </a:cubicBezTo>
                  <a:cubicBezTo>
                    <a:pt x="-161" y="686"/>
                    <a:pt x="1567" y="2571"/>
                    <a:pt x="2604" y="3257"/>
                  </a:cubicBezTo>
                  <a:cubicBezTo>
                    <a:pt x="3122" y="3600"/>
                    <a:pt x="3468" y="4114"/>
                    <a:pt x="3813" y="4629"/>
                  </a:cubicBezTo>
                  <a:cubicBezTo>
                    <a:pt x="4159" y="5314"/>
                    <a:pt x="4505" y="5829"/>
                    <a:pt x="5023" y="6000"/>
                  </a:cubicBezTo>
                  <a:cubicBezTo>
                    <a:pt x="5887" y="6000"/>
                    <a:pt x="6233" y="7200"/>
                    <a:pt x="6578" y="8400"/>
                  </a:cubicBezTo>
                  <a:cubicBezTo>
                    <a:pt x="6751" y="8743"/>
                    <a:pt x="7097" y="9771"/>
                    <a:pt x="7269" y="9771"/>
                  </a:cubicBezTo>
                  <a:cubicBezTo>
                    <a:pt x="8306" y="10114"/>
                    <a:pt x="10207" y="13029"/>
                    <a:pt x="10553" y="14571"/>
                  </a:cubicBezTo>
                  <a:cubicBezTo>
                    <a:pt x="10725" y="15257"/>
                    <a:pt x="11417" y="15943"/>
                    <a:pt x="11935" y="16457"/>
                  </a:cubicBezTo>
                  <a:cubicBezTo>
                    <a:pt x="12453" y="16800"/>
                    <a:pt x="12972" y="17314"/>
                    <a:pt x="13317" y="17829"/>
                  </a:cubicBezTo>
                  <a:cubicBezTo>
                    <a:pt x="13663" y="18343"/>
                    <a:pt x="14873" y="19200"/>
                    <a:pt x="15737" y="19886"/>
                  </a:cubicBezTo>
                  <a:cubicBezTo>
                    <a:pt x="16255" y="20229"/>
                    <a:pt x="16601" y="20571"/>
                    <a:pt x="16773" y="20743"/>
                  </a:cubicBezTo>
                  <a:cubicBezTo>
                    <a:pt x="16946" y="20914"/>
                    <a:pt x="16946" y="21086"/>
                    <a:pt x="17119" y="21257"/>
                  </a:cubicBezTo>
                  <a:cubicBezTo>
                    <a:pt x="17119" y="21429"/>
                    <a:pt x="17292" y="21429"/>
                    <a:pt x="17292" y="21600"/>
                  </a:cubicBezTo>
                  <a:cubicBezTo>
                    <a:pt x="17465" y="21429"/>
                    <a:pt x="17637" y="21429"/>
                    <a:pt x="17983" y="21429"/>
                  </a:cubicBezTo>
                  <a:cubicBezTo>
                    <a:pt x="18329" y="21429"/>
                    <a:pt x="18674" y="21429"/>
                    <a:pt x="19020" y="21600"/>
                  </a:cubicBezTo>
                  <a:cubicBezTo>
                    <a:pt x="19193" y="21600"/>
                    <a:pt x="19365" y="21600"/>
                    <a:pt x="19538" y="21600"/>
                  </a:cubicBezTo>
                  <a:cubicBezTo>
                    <a:pt x="19711" y="21429"/>
                    <a:pt x="19884" y="20057"/>
                    <a:pt x="19884" y="1920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6A388654-9176-47DD-B5FE-2F94320F2CA3}"/>
                </a:ext>
              </a:extLst>
            </p:cNvPr>
            <p:cNvSpPr/>
            <p:nvPr/>
          </p:nvSpPr>
          <p:spPr>
            <a:xfrm>
              <a:off x="7025791" y="6246260"/>
              <a:ext cx="108909" cy="324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34" y="5400"/>
                  </a:moveTo>
                  <a:cubicBezTo>
                    <a:pt x="2234" y="2700"/>
                    <a:pt x="1490" y="2700"/>
                    <a:pt x="1490" y="2700"/>
                  </a:cubicBezTo>
                  <a:cubicBezTo>
                    <a:pt x="1490" y="2700"/>
                    <a:pt x="745" y="5400"/>
                    <a:pt x="0" y="8100"/>
                  </a:cubicBezTo>
                  <a:cubicBezTo>
                    <a:pt x="0" y="8100"/>
                    <a:pt x="0" y="10800"/>
                    <a:pt x="0" y="13500"/>
                  </a:cubicBezTo>
                  <a:cubicBezTo>
                    <a:pt x="745" y="13500"/>
                    <a:pt x="2979" y="21600"/>
                    <a:pt x="6703" y="21600"/>
                  </a:cubicBezTo>
                  <a:cubicBezTo>
                    <a:pt x="6703" y="21600"/>
                    <a:pt x="6703" y="21600"/>
                    <a:pt x="6703" y="21600"/>
                  </a:cubicBezTo>
                  <a:cubicBezTo>
                    <a:pt x="8193" y="21600"/>
                    <a:pt x="8938" y="21600"/>
                    <a:pt x="10428" y="18900"/>
                  </a:cubicBezTo>
                  <a:cubicBezTo>
                    <a:pt x="14152" y="13500"/>
                    <a:pt x="16386" y="13500"/>
                    <a:pt x="18621" y="10800"/>
                  </a:cubicBezTo>
                  <a:cubicBezTo>
                    <a:pt x="20855" y="10800"/>
                    <a:pt x="21600" y="10800"/>
                    <a:pt x="21600" y="8100"/>
                  </a:cubicBezTo>
                  <a:cubicBezTo>
                    <a:pt x="21600" y="5400"/>
                    <a:pt x="16386" y="0"/>
                    <a:pt x="13407" y="0"/>
                  </a:cubicBezTo>
                  <a:cubicBezTo>
                    <a:pt x="12662" y="0"/>
                    <a:pt x="11917" y="0"/>
                    <a:pt x="11917" y="0"/>
                  </a:cubicBezTo>
                  <a:cubicBezTo>
                    <a:pt x="11172" y="5400"/>
                    <a:pt x="8938" y="8100"/>
                    <a:pt x="6703" y="8100"/>
                  </a:cubicBezTo>
                  <a:cubicBezTo>
                    <a:pt x="5214" y="8100"/>
                    <a:pt x="3724" y="8100"/>
                    <a:pt x="2234" y="540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FF269F7D-DA41-44E6-924F-984134260C42}"/>
                </a:ext>
              </a:extLst>
            </p:cNvPr>
            <p:cNvSpPr/>
            <p:nvPr/>
          </p:nvSpPr>
          <p:spPr>
            <a:xfrm>
              <a:off x="7518199" y="5808311"/>
              <a:ext cx="50979" cy="88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9" h="21600" extrusionOk="0">
                  <a:moveTo>
                    <a:pt x="19286" y="7513"/>
                  </a:moveTo>
                  <a:cubicBezTo>
                    <a:pt x="19286" y="7513"/>
                    <a:pt x="19286" y="7513"/>
                    <a:pt x="19286" y="7513"/>
                  </a:cubicBezTo>
                  <a:cubicBezTo>
                    <a:pt x="19286" y="7513"/>
                    <a:pt x="17743" y="7513"/>
                    <a:pt x="17743" y="7513"/>
                  </a:cubicBezTo>
                  <a:cubicBezTo>
                    <a:pt x="17743" y="7513"/>
                    <a:pt x="16200" y="7513"/>
                    <a:pt x="16200" y="7513"/>
                  </a:cubicBezTo>
                  <a:cubicBezTo>
                    <a:pt x="14658" y="7513"/>
                    <a:pt x="13115" y="7513"/>
                    <a:pt x="10029" y="6574"/>
                  </a:cubicBezTo>
                  <a:cubicBezTo>
                    <a:pt x="10029" y="6574"/>
                    <a:pt x="8486" y="5635"/>
                    <a:pt x="8486" y="4696"/>
                  </a:cubicBezTo>
                  <a:cubicBezTo>
                    <a:pt x="8486" y="2817"/>
                    <a:pt x="6943" y="0"/>
                    <a:pt x="5400" y="0"/>
                  </a:cubicBezTo>
                  <a:cubicBezTo>
                    <a:pt x="5400" y="0"/>
                    <a:pt x="3858" y="0"/>
                    <a:pt x="2315" y="1878"/>
                  </a:cubicBezTo>
                  <a:cubicBezTo>
                    <a:pt x="-771" y="4696"/>
                    <a:pt x="-771" y="11270"/>
                    <a:pt x="2315" y="15965"/>
                  </a:cubicBezTo>
                  <a:cubicBezTo>
                    <a:pt x="3858" y="18783"/>
                    <a:pt x="6943" y="20661"/>
                    <a:pt x="8486" y="21600"/>
                  </a:cubicBezTo>
                  <a:cubicBezTo>
                    <a:pt x="8486" y="20661"/>
                    <a:pt x="6943" y="20661"/>
                    <a:pt x="6943" y="20661"/>
                  </a:cubicBezTo>
                  <a:cubicBezTo>
                    <a:pt x="6943" y="18783"/>
                    <a:pt x="6943" y="15965"/>
                    <a:pt x="8486" y="15026"/>
                  </a:cubicBezTo>
                  <a:cubicBezTo>
                    <a:pt x="10029" y="14087"/>
                    <a:pt x="13115" y="13148"/>
                    <a:pt x="16200" y="13148"/>
                  </a:cubicBezTo>
                  <a:cubicBezTo>
                    <a:pt x="19286" y="13148"/>
                    <a:pt x="20829" y="13148"/>
                    <a:pt x="20829" y="13148"/>
                  </a:cubicBezTo>
                  <a:cubicBezTo>
                    <a:pt x="20829" y="13148"/>
                    <a:pt x="19286" y="12209"/>
                    <a:pt x="19286" y="11270"/>
                  </a:cubicBezTo>
                  <a:cubicBezTo>
                    <a:pt x="19286" y="10330"/>
                    <a:pt x="19286" y="8452"/>
                    <a:pt x="19286" y="7513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2B2FDC5E-173F-4F1F-9C50-4F4757F0153C}"/>
                </a:ext>
              </a:extLst>
            </p:cNvPr>
            <p:cNvSpPr/>
            <p:nvPr/>
          </p:nvSpPr>
          <p:spPr>
            <a:xfrm>
              <a:off x="7134700" y="5907950"/>
              <a:ext cx="188853" cy="221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08" y="1137"/>
                  </a:moveTo>
                  <a:cubicBezTo>
                    <a:pt x="4408" y="1137"/>
                    <a:pt x="3967" y="2274"/>
                    <a:pt x="3527" y="3411"/>
                  </a:cubicBezTo>
                  <a:cubicBezTo>
                    <a:pt x="3086" y="4926"/>
                    <a:pt x="2204" y="6821"/>
                    <a:pt x="882" y="9095"/>
                  </a:cubicBezTo>
                  <a:cubicBezTo>
                    <a:pt x="0" y="9853"/>
                    <a:pt x="0" y="10611"/>
                    <a:pt x="0" y="11368"/>
                  </a:cubicBezTo>
                  <a:cubicBezTo>
                    <a:pt x="441" y="11747"/>
                    <a:pt x="1763" y="12126"/>
                    <a:pt x="3527" y="12126"/>
                  </a:cubicBezTo>
                  <a:cubicBezTo>
                    <a:pt x="3967" y="12126"/>
                    <a:pt x="4849" y="12505"/>
                    <a:pt x="5290" y="12884"/>
                  </a:cubicBezTo>
                  <a:cubicBezTo>
                    <a:pt x="6171" y="14021"/>
                    <a:pt x="5731" y="16295"/>
                    <a:pt x="5731" y="17432"/>
                  </a:cubicBezTo>
                  <a:cubicBezTo>
                    <a:pt x="4849" y="20084"/>
                    <a:pt x="4849" y="21221"/>
                    <a:pt x="5290" y="21600"/>
                  </a:cubicBezTo>
                  <a:cubicBezTo>
                    <a:pt x="6171" y="21221"/>
                    <a:pt x="7494" y="20084"/>
                    <a:pt x="7494" y="19326"/>
                  </a:cubicBezTo>
                  <a:cubicBezTo>
                    <a:pt x="7494" y="18947"/>
                    <a:pt x="7494" y="18947"/>
                    <a:pt x="7494" y="18568"/>
                  </a:cubicBezTo>
                  <a:cubicBezTo>
                    <a:pt x="5290" y="17432"/>
                    <a:pt x="5731" y="11368"/>
                    <a:pt x="6612" y="10232"/>
                  </a:cubicBezTo>
                  <a:cubicBezTo>
                    <a:pt x="6612" y="9474"/>
                    <a:pt x="7494" y="9095"/>
                    <a:pt x="8376" y="9095"/>
                  </a:cubicBezTo>
                  <a:cubicBezTo>
                    <a:pt x="9698" y="9095"/>
                    <a:pt x="10580" y="9474"/>
                    <a:pt x="11461" y="10232"/>
                  </a:cubicBezTo>
                  <a:cubicBezTo>
                    <a:pt x="11902" y="10989"/>
                    <a:pt x="11902" y="11747"/>
                    <a:pt x="11461" y="12505"/>
                  </a:cubicBezTo>
                  <a:cubicBezTo>
                    <a:pt x="11020" y="12884"/>
                    <a:pt x="11020" y="12884"/>
                    <a:pt x="11902" y="13642"/>
                  </a:cubicBezTo>
                  <a:cubicBezTo>
                    <a:pt x="12784" y="14021"/>
                    <a:pt x="13665" y="14779"/>
                    <a:pt x="13665" y="16295"/>
                  </a:cubicBezTo>
                  <a:cubicBezTo>
                    <a:pt x="13665" y="17053"/>
                    <a:pt x="14106" y="17053"/>
                    <a:pt x="14106" y="17053"/>
                  </a:cubicBezTo>
                  <a:cubicBezTo>
                    <a:pt x="14106" y="17053"/>
                    <a:pt x="14106" y="17053"/>
                    <a:pt x="14106" y="17053"/>
                  </a:cubicBezTo>
                  <a:cubicBezTo>
                    <a:pt x="14547" y="17053"/>
                    <a:pt x="15429" y="16674"/>
                    <a:pt x="15869" y="16674"/>
                  </a:cubicBezTo>
                  <a:cubicBezTo>
                    <a:pt x="16310" y="16295"/>
                    <a:pt x="16751" y="16295"/>
                    <a:pt x="17192" y="16295"/>
                  </a:cubicBezTo>
                  <a:cubicBezTo>
                    <a:pt x="18073" y="15916"/>
                    <a:pt x="18073" y="15916"/>
                    <a:pt x="18073" y="15537"/>
                  </a:cubicBezTo>
                  <a:cubicBezTo>
                    <a:pt x="18073" y="15537"/>
                    <a:pt x="18514" y="15158"/>
                    <a:pt x="17192" y="14021"/>
                  </a:cubicBezTo>
                  <a:cubicBezTo>
                    <a:pt x="16310" y="13263"/>
                    <a:pt x="16310" y="11747"/>
                    <a:pt x="16751" y="10989"/>
                  </a:cubicBezTo>
                  <a:cubicBezTo>
                    <a:pt x="16751" y="9853"/>
                    <a:pt x="16751" y="9853"/>
                    <a:pt x="16310" y="9474"/>
                  </a:cubicBezTo>
                  <a:cubicBezTo>
                    <a:pt x="14547" y="8337"/>
                    <a:pt x="13224" y="6821"/>
                    <a:pt x="13224" y="5684"/>
                  </a:cubicBezTo>
                  <a:cubicBezTo>
                    <a:pt x="13224" y="5305"/>
                    <a:pt x="13665" y="4547"/>
                    <a:pt x="14988" y="4547"/>
                  </a:cubicBezTo>
                  <a:cubicBezTo>
                    <a:pt x="16751" y="4168"/>
                    <a:pt x="21159" y="1895"/>
                    <a:pt x="21600" y="758"/>
                  </a:cubicBezTo>
                  <a:cubicBezTo>
                    <a:pt x="21600" y="758"/>
                    <a:pt x="21159" y="758"/>
                    <a:pt x="20718" y="758"/>
                  </a:cubicBezTo>
                  <a:cubicBezTo>
                    <a:pt x="18073" y="758"/>
                    <a:pt x="13665" y="2274"/>
                    <a:pt x="13224" y="3032"/>
                  </a:cubicBezTo>
                  <a:cubicBezTo>
                    <a:pt x="13224" y="4168"/>
                    <a:pt x="12343" y="4547"/>
                    <a:pt x="11020" y="4547"/>
                  </a:cubicBezTo>
                  <a:cubicBezTo>
                    <a:pt x="9698" y="4547"/>
                    <a:pt x="7935" y="3789"/>
                    <a:pt x="7053" y="2653"/>
                  </a:cubicBezTo>
                  <a:cubicBezTo>
                    <a:pt x="6171" y="1895"/>
                    <a:pt x="5731" y="1137"/>
                    <a:pt x="5290" y="0"/>
                  </a:cubicBezTo>
                  <a:cubicBezTo>
                    <a:pt x="5290" y="379"/>
                    <a:pt x="4849" y="758"/>
                    <a:pt x="4408" y="1137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D8C6C658-74C1-4F08-A86B-2AF774EBBCA6}"/>
                </a:ext>
              </a:extLst>
            </p:cNvPr>
            <p:cNvSpPr/>
            <p:nvPr/>
          </p:nvSpPr>
          <p:spPr>
            <a:xfrm>
              <a:off x="7191472" y="5824531"/>
              <a:ext cx="205073" cy="602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400" y="10080"/>
                  </a:moveTo>
                  <a:cubicBezTo>
                    <a:pt x="12400" y="10080"/>
                    <a:pt x="14400" y="11520"/>
                    <a:pt x="15600" y="12960"/>
                  </a:cubicBezTo>
                  <a:cubicBezTo>
                    <a:pt x="17600" y="15840"/>
                    <a:pt x="20400" y="8640"/>
                    <a:pt x="21600" y="0"/>
                  </a:cubicBezTo>
                  <a:cubicBezTo>
                    <a:pt x="20800" y="1440"/>
                    <a:pt x="20000" y="4320"/>
                    <a:pt x="19600" y="5760"/>
                  </a:cubicBezTo>
                  <a:cubicBezTo>
                    <a:pt x="18400" y="7200"/>
                    <a:pt x="18400" y="7200"/>
                    <a:pt x="18400" y="7200"/>
                  </a:cubicBezTo>
                  <a:cubicBezTo>
                    <a:pt x="18000" y="8640"/>
                    <a:pt x="16800" y="10080"/>
                    <a:pt x="15600" y="10080"/>
                  </a:cubicBezTo>
                  <a:cubicBezTo>
                    <a:pt x="12000" y="10080"/>
                    <a:pt x="8000" y="5760"/>
                    <a:pt x="6400" y="2880"/>
                  </a:cubicBezTo>
                  <a:cubicBezTo>
                    <a:pt x="6400" y="2880"/>
                    <a:pt x="6000" y="2880"/>
                    <a:pt x="5600" y="2880"/>
                  </a:cubicBezTo>
                  <a:cubicBezTo>
                    <a:pt x="5200" y="2880"/>
                    <a:pt x="4800" y="4320"/>
                    <a:pt x="4000" y="5760"/>
                  </a:cubicBezTo>
                  <a:cubicBezTo>
                    <a:pt x="3600" y="8640"/>
                    <a:pt x="2800" y="11520"/>
                    <a:pt x="1600" y="11520"/>
                  </a:cubicBezTo>
                  <a:cubicBezTo>
                    <a:pt x="800" y="12960"/>
                    <a:pt x="400" y="17280"/>
                    <a:pt x="0" y="21600"/>
                  </a:cubicBezTo>
                  <a:cubicBezTo>
                    <a:pt x="2000" y="12960"/>
                    <a:pt x="7200" y="10080"/>
                    <a:pt x="10400" y="1008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873E7E60-41CC-4ACF-9321-41F28A995D63}"/>
                </a:ext>
              </a:extLst>
            </p:cNvPr>
            <p:cNvSpPr/>
            <p:nvPr/>
          </p:nvSpPr>
          <p:spPr>
            <a:xfrm>
              <a:off x="6704857" y="5702879"/>
              <a:ext cx="425209" cy="349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146" y="8070"/>
                  </a:moveTo>
                  <a:cubicBezTo>
                    <a:pt x="-49" y="8545"/>
                    <a:pt x="-49" y="9020"/>
                    <a:pt x="146" y="9020"/>
                  </a:cubicBezTo>
                  <a:cubicBezTo>
                    <a:pt x="729" y="9969"/>
                    <a:pt x="924" y="10919"/>
                    <a:pt x="1119" y="11868"/>
                  </a:cubicBezTo>
                  <a:cubicBezTo>
                    <a:pt x="1119" y="12343"/>
                    <a:pt x="1119" y="12580"/>
                    <a:pt x="1313" y="13055"/>
                  </a:cubicBezTo>
                  <a:cubicBezTo>
                    <a:pt x="1508" y="13055"/>
                    <a:pt x="1702" y="13292"/>
                    <a:pt x="1897" y="13530"/>
                  </a:cubicBezTo>
                  <a:cubicBezTo>
                    <a:pt x="2481" y="14004"/>
                    <a:pt x="3259" y="14479"/>
                    <a:pt x="3259" y="15903"/>
                  </a:cubicBezTo>
                  <a:cubicBezTo>
                    <a:pt x="3259" y="17327"/>
                    <a:pt x="4232" y="18989"/>
                    <a:pt x="4621" y="18989"/>
                  </a:cubicBezTo>
                  <a:cubicBezTo>
                    <a:pt x="4621" y="18989"/>
                    <a:pt x="4621" y="18989"/>
                    <a:pt x="4816" y="18989"/>
                  </a:cubicBezTo>
                  <a:cubicBezTo>
                    <a:pt x="5010" y="18752"/>
                    <a:pt x="5205" y="18752"/>
                    <a:pt x="5594" y="18752"/>
                  </a:cubicBezTo>
                  <a:cubicBezTo>
                    <a:pt x="6373" y="18752"/>
                    <a:pt x="6956" y="19701"/>
                    <a:pt x="6956" y="20176"/>
                  </a:cubicBezTo>
                  <a:cubicBezTo>
                    <a:pt x="7151" y="20176"/>
                    <a:pt x="7151" y="20176"/>
                    <a:pt x="7151" y="20176"/>
                  </a:cubicBezTo>
                  <a:cubicBezTo>
                    <a:pt x="7346" y="20176"/>
                    <a:pt x="7929" y="19938"/>
                    <a:pt x="8319" y="19938"/>
                  </a:cubicBezTo>
                  <a:cubicBezTo>
                    <a:pt x="8902" y="19701"/>
                    <a:pt x="9292" y="19464"/>
                    <a:pt x="9681" y="19701"/>
                  </a:cubicBezTo>
                  <a:cubicBezTo>
                    <a:pt x="11237" y="19938"/>
                    <a:pt x="12600" y="20413"/>
                    <a:pt x="12794" y="21600"/>
                  </a:cubicBezTo>
                  <a:cubicBezTo>
                    <a:pt x="12794" y="21600"/>
                    <a:pt x="12794" y="21600"/>
                    <a:pt x="12794" y="21600"/>
                  </a:cubicBezTo>
                  <a:cubicBezTo>
                    <a:pt x="12794" y="21600"/>
                    <a:pt x="12794" y="21600"/>
                    <a:pt x="12989" y="21600"/>
                  </a:cubicBezTo>
                  <a:cubicBezTo>
                    <a:pt x="13378" y="21600"/>
                    <a:pt x="14156" y="21125"/>
                    <a:pt x="14935" y="20888"/>
                  </a:cubicBezTo>
                  <a:cubicBezTo>
                    <a:pt x="15129" y="20651"/>
                    <a:pt x="15324" y="20651"/>
                    <a:pt x="15519" y="20651"/>
                  </a:cubicBezTo>
                  <a:cubicBezTo>
                    <a:pt x="15908" y="20413"/>
                    <a:pt x="15908" y="18989"/>
                    <a:pt x="16102" y="18040"/>
                  </a:cubicBezTo>
                  <a:cubicBezTo>
                    <a:pt x="16297" y="16615"/>
                    <a:pt x="16297" y="15191"/>
                    <a:pt x="17075" y="14716"/>
                  </a:cubicBezTo>
                  <a:cubicBezTo>
                    <a:pt x="18243" y="13767"/>
                    <a:pt x="18243" y="12343"/>
                    <a:pt x="18243" y="10919"/>
                  </a:cubicBezTo>
                  <a:cubicBezTo>
                    <a:pt x="18048" y="9495"/>
                    <a:pt x="19605" y="9020"/>
                    <a:pt x="20578" y="8782"/>
                  </a:cubicBezTo>
                  <a:cubicBezTo>
                    <a:pt x="20967" y="8545"/>
                    <a:pt x="21551" y="8545"/>
                    <a:pt x="21551" y="8308"/>
                  </a:cubicBezTo>
                  <a:cubicBezTo>
                    <a:pt x="21551" y="8070"/>
                    <a:pt x="21162" y="7358"/>
                    <a:pt x="20189" y="6884"/>
                  </a:cubicBezTo>
                  <a:cubicBezTo>
                    <a:pt x="19605" y="6646"/>
                    <a:pt x="19605" y="5934"/>
                    <a:pt x="19605" y="5459"/>
                  </a:cubicBezTo>
                  <a:cubicBezTo>
                    <a:pt x="19605" y="4985"/>
                    <a:pt x="19605" y="4985"/>
                    <a:pt x="19410" y="4747"/>
                  </a:cubicBezTo>
                  <a:cubicBezTo>
                    <a:pt x="19216" y="4510"/>
                    <a:pt x="18048" y="3086"/>
                    <a:pt x="18243" y="2136"/>
                  </a:cubicBezTo>
                  <a:cubicBezTo>
                    <a:pt x="18243" y="1899"/>
                    <a:pt x="18437" y="1662"/>
                    <a:pt x="18827" y="1662"/>
                  </a:cubicBezTo>
                  <a:cubicBezTo>
                    <a:pt x="18827" y="1424"/>
                    <a:pt x="18827" y="1424"/>
                    <a:pt x="18827" y="1424"/>
                  </a:cubicBezTo>
                  <a:cubicBezTo>
                    <a:pt x="18632" y="949"/>
                    <a:pt x="18437" y="475"/>
                    <a:pt x="18632" y="0"/>
                  </a:cubicBezTo>
                  <a:cubicBezTo>
                    <a:pt x="18632" y="0"/>
                    <a:pt x="18632" y="0"/>
                    <a:pt x="18437" y="0"/>
                  </a:cubicBezTo>
                  <a:cubicBezTo>
                    <a:pt x="18437" y="0"/>
                    <a:pt x="18437" y="0"/>
                    <a:pt x="18437" y="0"/>
                  </a:cubicBezTo>
                  <a:cubicBezTo>
                    <a:pt x="18437" y="0"/>
                    <a:pt x="18437" y="0"/>
                    <a:pt x="18437" y="0"/>
                  </a:cubicBezTo>
                  <a:cubicBezTo>
                    <a:pt x="18243" y="0"/>
                    <a:pt x="18048" y="0"/>
                    <a:pt x="18048" y="0"/>
                  </a:cubicBezTo>
                  <a:cubicBezTo>
                    <a:pt x="17854" y="0"/>
                    <a:pt x="17659" y="0"/>
                    <a:pt x="17465" y="0"/>
                  </a:cubicBezTo>
                  <a:cubicBezTo>
                    <a:pt x="17075" y="0"/>
                    <a:pt x="15908" y="0"/>
                    <a:pt x="15519" y="475"/>
                  </a:cubicBezTo>
                  <a:cubicBezTo>
                    <a:pt x="15519" y="712"/>
                    <a:pt x="15324" y="712"/>
                    <a:pt x="15324" y="1187"/>
                  </a:cubicBezTo>
                  <a:cubicBezTo>
                    <a:pt x="15519" y="2374"/>
                    <a:pt x="15129" y="2848"/>
                    <a:pt x="14740" y="3086"/>
                  </a:cubicBezTo>
                  <a:cubicBezTo>
                    <a:pt x="14546" y="3086"/>
                    <a:pt x="14546" y="3086"/>
                    <a:pt x="14351" y="3323"/>
                  </a:cubicBezTo>
                  <a:cubicBezTo>
                    <a:pt x="14351" y="3323"/>
                    <a:pt x="14156" y="3323"/>
                    <a:pt x="14156" y="3323"/>
                  </a:cubicBezTo>
                  <a:cubicBezTo>
                    <a:pt x="14156" y="4273"/>
                    <a:pt x="13962" y="4510"/>
                    <a:pt x="13767" y="4985"/>
                  </a:cubicBezTo>
                  <a:cubicBezTo>
                    <a:pt x="13573" y="5222"/>
                    <a:pt x="13378" y="5459"/>
                    <a:pt x="13378" y="5934"/>
                  </a:cubicBezTo>
                  <a:cubicBezTo>
                    <a:pt x="13573" y="6409"/>
                    <a:pt x="13378" y="6884"/>
                    <a:pt x="13378" y="7121"/>
                  </a:cubicBezTo>
                  <a:cubicBezTo>
                    <a:pt x="13183" y="7358"/>
                    <a:pt x="12794" y="7596"/>
                    <a:pt x="12405" y="7596"/>
                  </a:cubicBezTo>
                  <a:cubicBezTo>
                    <a:pt x="12210" y="7596"/>
                    <a:pt x="11821" y="7833"/>
                    <a:pt x="11627" y="7833"/>
                  </a:cubicBezTo>
                  <a:cubicBezTo>
                    <a:pt x="11432" y="8070"/>
                    <a:pt x="11432" y="8070"/>
                    <a:pt x="11237" y="8070"/>
                  </a:cubicBezTo>
                  <a:cubicBezTo>
                    <a:pt x="10459" y="8545"/>
                    <a:pt x="10070" y="8308"/>
                    <a:pt x="9681" y="8070"/>
                  </a:cubicBezTo>
                  <a:cubicBezTo>
                    <a:pt x="9681" y="7833"/>
                    <a:pt x="9486" y="7596"/>
                    <a:pt x="9097" y="7596"/>
                  </a:cubicBezTo>
                  <a:cubicBezTo>
                    <a:pt x="8319" y="7596"/>
                    <a:pt x="8124" y="7833"/>
                    <a:pt x="7735" y="8308"/>
                  </a:cubicBezTo>
                  <a:cubicBezTo>
                    <a:pt x="7540" y="8308"/>
                    <a:pt x="7346" y="8545"/>
                    <a:pt x="6956" y="8782"/>
                  </a:cubicBezTo>
                  <a:cubicBezTo>
                    <a:pt x="6762" y="8782"/>
                    <a:pt x="6373" y="8782"/>
                    <a:pt x="5983" y="8782"/>
                  </a:cubicBezTo>
                  <a:cubicBezTo>
                    <a:pt x="5789" y="8782"/>
                    <a:pt x="5594" y="8782"/>
                    <a:pt x="5400" y="8782"/>
                  </a:cubicBezTo>
                  <a:cubicBezTo>
                    <a:pt x="5205" y="8782"/>
                    <a:pt x="5205" y="8782"/>
                    <a:pt x="5010" y="8782"/>
                  </a:cubicBezTo>
                  <a:cubicBezTo>
                    <a:pt x="4427" y="8782"/>
                    <a:pt x="4232" y="9020"/>
                    <a:pt x="4232" y="9020"/>
                  </a:cubicBezTo>
                  <a:cubicBezTo>
                    <a:pt x="4037" y="9020"/>
                    <a:pt x="3843" y="9257"/>
                    <a:pt x="3843" y="9257"/>
                  </a:cubicBezTo>
                  <a:cubicBezTo>
                    <a:pt x="3454" y="9257"/>
                    <a:pt x="3065" y="8782"/>
                    <a:pt x="2675" y="8545"/>
                  </a:cubicBezTo>
                  <a:cubicBezTo>
                    <a:pt x="2481" y="8308"/>
                    <a:pt x="2286" y="8070"/>
                    <a:pt x="2092" y="8070"/>
                  </a:cubicBezTo>
                  <a:cubicBezTo>
                    <a:pt x="2092" y="8070"/>
                    <a:pt x="2092" y="8070"/>
                    <a:pt x="2092" y="8070"/>
                  </a:cubicBezTo>
                  <a:cubicBezTo>
                    <a:pt x="2092" y="8070"/>
                    <a:pt x="2092" y="8070"/>
                    <a:pt x="2092" y="7833"/>
                  </a:cubicBezTo>
                  <a:cubicBezTo>
                    <a:pt x="1897" y="7833"/>
                    <a:pt x="1897" y="7833"/>
                    <a:pt x="1897" y="7833"/>
                  </a:cubicBezTo>
                  <a:cubicBezTo>
                    <a:pt x="1897" y="7833"/>
                    <a:pt x="1897" y="7833"/>
                    <a:pt x="1897" y="7833"/>
                  </a:cubicBezTo>
                  <a:cubicBezTo>
                    <a:pt x="1897" y="7833"/>
                    <a:pt x="1897" y="7833"/>
                    <a:pt x="1897" y="7833"/>
                  </a:cubicBezTo>
                  <a:cubicBezTo>
                    <a:pt x="1702" y="7833"/>
                    <a:pt x="1702" y="7833"/>
                    <a:pt x="1702" y="7833"/>
                  </a:cubicBezTo>
                  <a:cubicBezTo>
                    <a:pt x="1702" y="7596"/>
                    <a:pt x="1702" y="7596"/>
                    <a:pt x="1702" y="7596"/>
                  </a:cubicBezTo>
                  <a:cubicBezTo>
                    <a:pt x="1702" y="7596"/>
                    <a:pt x="1702" y="7596"/>
                    <a:pt x="1702" y="7596"/>
                  </a:cubicBezTo>
                  <a:cubicBezTo>
                    <a:pt x="1508" y="7596"/>
                    <a:pt x="1508" y="7358"/>
                    <a:pt x="1508" y="7358"/>
                  </a:cubicBezTo>
                  <a:cubicBezTo>
                    <a:pt x="1508" y="7358"/>
                    <a:pt x="1508" y="7358"/>
                    <a:pt x="1508" y="7358"/>
                  </a:cubicBezTo>
                  <a:cubicBezTo>
                    <a:pt x="1508" y="7121"/>
                    <a:pt x="1508" y="7121"/>
                    <a:pt x="1508" y="7121"/>
                  </a:cubicBezTo>
                  <a:cubicBezTo>
                    <a:pt x="1508" y="7121"/>
                    <a:pt x="1313" y="7121"/>
                    <a:pt x="1313" y="6884"/>
                  </a:cubicBezTo>
                  <a:cubicBezTo>
                    <a:pt x="1313" y="6884"/>
                    <a:pt x="1313" y="6884"/>
                    <a:pt x="1313" y="6646"/>
                  </a:cubicBezTo>
                  <a:cubicBezTo>
                    <a:pt x="1313" y="6646"/>
                    <a:pt x="1313" y="6646"/>
                    <a:pt x="1313" y="6646"/>
                  </a:cubicBezTo>
                  <a:cubicBezTo>
                    <a:pt x="1313" y="6409"/>
                    <a:pt x="1313" y="6409"/>
                    <a:pt x="1313" y="6409"/>
                  </a:cubicBezTo>
                  <a:cubicBezTo>
                    <a:pt x="1313" y="6409"/>
                    <a:pt x="1119" y="6171"/>
                    <a:pt x="1119" y="6171"/>
                  </a:cubicBezTo>
                  <a:cubicBezTo>
                    <a:pt x="924" y="6409"/>
                    <a:pt x="340" y="7121"/>
                    <a:pt x="146" y="8070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AFB4D021-850B-4C97-8BEE-3931B1E54FFB}"/>
                </a:ext>
              </a:extLst>
            </p:cNvPr>
            <p:cNvSpPr/>
            <p:nvPr/>
          </p:nvSpPr>
          <p:spPr>
            <a:xfrm>
              <a:off x="6571617" y="6150097"/>
              <a:ext cx="418258" cy="104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628" y="20829"/>
                  </a:moveTo>
                  <a:cubicBezTo>
                    <a:pt x="18826" y="20829"/>
                    <a:pt x="18826" y="20829"/>
                    <a:pt x="18826" y="20829"/>
                  </a:cubicBezTo>
                  <a:cubicBezTo>
                    <a:pt x="19024" y="20057"/>
                    <a:pt x="19222" y="19286"/>
                    <a:pt x="19420" y="19286"/>
                  </a:cubicBezTo>
                  <a:cubicBezTo>
                    <a:pt x="19618" y="19286"/>
                    <a:pt x="20015" y="20057"/>
                    <a:pt x="20213" y="20829"/>
                  </a:cubicBezTo>
                  <a:cubicBezTo>
                    <a:pt x="20411" y="20829"/>
                    <a:pt x="20609" y="21600"/>
                    <a:pt x="21006" y="21600"/>
                  </a:cubicBezTo>
                  <a:cubicBezTo>
                    <a:pt x="21204" y="21600"/>
                    <a:pt x="21402" y="21600"/>
                    <a:pt x="21600" y="20829"/>
                  </a:cubicBezTo>
                  <a:cubicBezTo>
                    <a:pt x="21402" y="20829"/>
                    <a:pt x="21006" y="20829"/>
                    <a:pt x="21006" y="20057"/>
                  </a:cubicBezTo>
                  <a:cubicBezTo>
                    <a:pt x="20015" y="20057"/>
                    <a:pt x="19222" y="19286"/>
                    <a:pt x="19222" y="16971"/>
                  </a:cubicBezTo>
                  <a:cubicBezTo>
                    <a:pt x="19222" y="16971"/>
                    <a:pt x="19024" y="16971"/>
                    <a:pt x="18429" y="16971"/>
                  </a:cubicBezTo>
                  <a:cubicBezTo>
                    <a:pt x="18231" y="16971"/>
                    <a:pt x="18033" y="16971"/>
                    <a:pt x="17835" y="16971"/>
                  </a:cubicBezTo>
                  <a:cubicBezTo>
                    <a:pt x="17637" y="16971"/>
                    <a:pt x="17439" y="16971"/>
                    <a:pt x="17240" y="16971"/>
                  </a:cubicBezTo>
                  <a:cubicBezTo>
                    <a:pt x="16646" y="16971"/>
                    <a:pt x="16051" y="16971"/>
                    <a:pt x="15457" y="15429"/>
                  </a:cubicBezTo>
                  <a:cubicBezTo>
                    <a:pt x="15061" y="15429"/>
                    <a:pt x="14862" y="13886"/>
                    <a:pt x="14862" y="13114"/>
                  </a:cubicBezTo>
                  <a:cubicBezTo>
                    <a:pt x="14862" y="10800"/>
                    <a:pt x="15655" y="10029"/>
                    <a:pt x="16646" y="9257"/>
                  </a:cubicBezTo>
                  <a:cubicBezTo>
                    <a:pt x="16844" y="8486"/>
                    <a:pt x="16844" y="8486"/>
                    <a:pt x="17042" y="8486"/>
                  </a:cubicBezTo>
                  <a:cubicBezTo>
                    <a:pt x="16646" y="8486"/>
                    <a:pt x="16051" y="9257"/>
                    <a:pt x="15457" y="9257"/>
                  </a:cubicBezTo>
                  <a:cubicBezTo>
                    <a:pt x="15061" y="10029"/>
                    <a:pt x="14664" y="10029"/>
                    <a:pt x="14466" y="10029"/>
                  </a:cubicBezTo>
                  <a:cubicBezTo>
                    <a:pt x="13475" y="10029"/>
                    <a:pt x="12484" y="8486"/>
                    <a:pt x="11692" y="7714"/>
                  </a:cubicBezTo>
                  <a:cubicBezTo>
                    <a:pt x="11494" y="7714"/>
                    <a:pt x="11295" y="6943"/>
                    <a:pt x="11097" y="6943"/>
                  </a:cubicBezTo>
                  <a:cubicBezTo>
                    <a:pt x="10899" y="7714"/>
                    <a:pt x="10701" y="9257"/>
                    <a:pt x="10106" y="9257"/>
                  </a:cubicBezTo>
                  <a:cubicBezTo>
                    <a:pt x="8917" y="9257"/>
                    <a:pt x="6341" y="5400"/>
                    <a:pt x="5747" y="3086"/>
                  </a:cubicBezTo>
                  <a:cubicBezTo>
                    <a:pt x="5152" y="1543"/>
                    <a:pt x="3765" y="0"/>
                    <a:pt x="2378" y="0"/>
                  </a:cubicBezTo>
                  <a:cubicBezTo>
                    <a:pt x="1585" y="0"/>
                    <a:pt x="1189" y="771"/>
                    <a:pt x="991" y="1543"/>
                  </a:cubicBezTo>
                  <a:cubicBezTo>
                    <a:pt x="594" y="4629"/>
                    <a:pt x="198" y="4629"/>
                    <a:pt x="0" y="5400"/>
                  </a:cubicBezTo>
                  <a:cubicBezTo>
                    <a:pt x="0" y="5400"/>
                    <a:pt x="0" y="5400"/>
                    <a:pt x="0" y="5400"/>
                  </a:cubicBezTo>
                  <a:cubicBezTo>
                    <a:pt x="0" y="6171"/>
                    <a:pt x="0" y="6171"/>
                    <a:pt x="198" y="6171"/>
                  </a:cubicBezTo>
                  <a:cubicBezTo>
                    <a:pt x="396" y="6171"/>
                    <a:pt x="594" y="6171"/>
                    <a:pt x="594" y="6171"/>
                  </a:cubicBezTo>
                  <a:cubicBezTo>
                    <a:pt x="793" y="6171"/>
                    <a:pt x="991" y="6171"/>
                    <a:pt x="1189" y="6171"/>
                  </a:cubicBezTo>
                  <a:cubicBezTo>
                    <a:pt x="1783" y="6171"/>
                    <a:pt x="1982" y="7714"/>
                    <a:pt x="2180" y="8486"/>
                  </a:cubicBezTo>
                  <a:cubicBezTo>
                    <a:pt x="2180" y="10029"/>
                    <a:pt x="2378" y="10800"/>
                    <a:pt x="2576" y="10800"/>
                  </a:cubicBezTo>
                  <a:cubicBezTo>
                    <a:pt x="2774" y="10800"/>
                    <a:pt x="2972" y="10800"/>
                    <a:pt x="3369" y="11571"/>
                  </a:cubicBezTo>
                  <a:cubicBezTo>
                    <a:pt x="4161" y="12343"/>
                    <a:pt x="5152" y="13114"/>
                    <a:pt x="5747" y="13114"/>
                  </a:cubicBezTo>
                  <a:cubicBezTo>
                    <a:pt x="5945" y="13114"/>
                    <a:pt x="6143" y="13114"/>
                    <a:pt x="6143" y="13114"/>
                  </a:cubicBezTo>
                  <a:cubicBezTo>
                    <a:pt x="6143" y="11571"/>
                    <a:pt x="6539" y="10800"/>
                    <a:pt x="7134" y="10800"/>
                  </a:cubicBezTo>
                  <a:cubicBezTo>
                    <a:pt x="8125" y="10800"/>
                    <a:pt x="9908" y="13114"/>
                    <a:pt x="10899" y="16200"/>
                  </a:cubicBezTo>
                  <a:cubicBezTo>
                    <a:pt x="12088" y="20057"/>
                    <a:pt x="14862" y="20829"/>
                    <a:pt x="16051" y="20057"/>
                  </a:cubicBezTo>
                  <a:cubicBezTo>
                    <a:pt x="16646" y="19286"/>
                    <a:pt x="17439" y="20057"/>
                    <a:pt x="17835" y="20829"/>
                  </a:cubicBezTo>
                  <a:cubicBezTo>
                    <a:pt x="18231" y="20829"/>
                    <a:pt x="18429" y="20829"/>
                    <a:pt x="18628" y="20829"/>
                  </a:cubicBezTo>
                  <a:close/>
                </a:path>
              </a:pathLst>
            </a:custGeom>
            <a:solidFill>
              <a:srgbClr val="DEDEDE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F96F27F5-7F2F-4418-818E-6371F07B9888}"/>
                </a:ext>
              </a:extLst>
            </p:cNvPr>
            <p:cNvSpPr/>
            <p:nvPr/>
          </p:nvSpPr>
          <p:spPr>
            <a:xfrm>
              <a:off x="5253122" y="3302268"/>
              <a:ext cx="2579060" cy="16706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40" y="3526"/>
                  </a:moveTo>
                  <a:cubicBezTo>
                    <a:pt x="14840" y="3823"/>
                    <a:pt x="14840" y="3823"/>
                    <a:pt x="14840" y="3823"/>
                  </a:cubicBezTo>
                  <a:cubicBezTo>
                    <a:pt x="14776" y="3873"/>
                    <a:pt x="14776" y="3873"/>
                    <a:pt x="14776" y="3873"/>
                  </a:cubicBezTo>
                  <a:cubicBezTo>
                    <a:pt x="14776" y="3873"/>
                    <a:pt x="14743" y="3873"/>
                    <a:pt x="14743" y="3923"/>
                  </a:cubicBezTo>
                  <a:cubicBezTo>
                    <a:pt x="14743" y="3923"/>
                    <a:pt x="14743" y="3923"/>
                    <a:pt x="14776" y="3972"/>
                  </a:cubicBezTo>
                  <a:cubicBezTo>
                    <a:pt x="14808" y="4072"/>
                    <a:pt x="14840" y="4072"/>
                    <a:pt x="14840" y="4072"/>
                  </a:cubicBezTo>
                  <a:cubicBezTo>
                    <a:pt x="14872" y="4072"/>
                    <a:pt x="14872" y="4072"/>
                    <a:pt x="14904" y="4022"/>
                  </a:cubicBezTo>
                  <a:cubicBezTo>
                    <a:pt x="14937" y="4022"/>
                    <a:pt x="15001" y="3972"/>
                    <a:pt x="15097" y="3972"/>
                  </a:cubicBezTo>
                  <a:cubicBezTo>
                    <a:pt x="15194" y="3972"/>
                    <a:pt x="15291" y="4072"/>
                    <a:pt x="15355" y="4072"/>
                  </a:cubicBezTo>
                  <a:cubicBezTo>
                    <a:pt x="15355" y="4121"/>
                    <a:pt x="15387" y="4121"/>
                    <a:pt x="15387" y="4121"/>
                  </a:cubicBezTo>
                  <a:cubicBezTo>
                    <a:pt x="15419" y="3972"/>
                    <a:pt x="15548" y="3873"/>
                    <a:pt x="15645" y="3873"/>
                  </a:cubicBezTo>
                  <a:cubicBezTo>
                    <a:pt x="15709" y="3873"/>
                    <a:pt x="15806" y="3923"/>
                    <a:pt x="15838" y="4022"/>
                  </a:cubicBezTo>
                  <a:cubicBezTo>
                    <a:pt x="15870" y="4121"/>
                    <a:pt x="15967" y="4221"/>
                    <a:pt x="16031" y="4270"/>
                  </a:cubicBezTo>
                  <a:cubicBezTo>
                    <a:pt x="16192" y="4519"/>
                    <a:pt x="16353" y="4717"/>
                    <a:pt x="16321" y="4866"/>
                  </a:cubicBezTo>
                  <a:cubicBezTo>
                    <a:pt x="16321" y="4966"/>
                    <a:pt x="16289" y="5065"/>
                    <a:pt x="16095" y="5065"/>
                  </a:cubicBezTo>
                  <a:cubicBezTo>
                    <a:pt x="16031" y="5065"/>
                    <a:pt x="15967" y="5065"/>
                    <a:pt x="15870" y="5015"/>
                  </a:cubicBezTo>
                  <a:cubicBezTo>
                    <a:pt x="15806" y="4966"/>
                    <a:pt x="15741" y="5015"/>
                    <a:pt x="15645" y="5065"/>
                  </a:cubicBezTo>
                  <a:cubicBezTo>
                    <a:pt x="15580" y="5114"/>
                    <a:pt x="15484" y="5164"/>
                    <a:pt x="15419" y="5164"/>
                  </a:cubicBezTo>
                  <a:cubicBezTo>
                    <a:pt x="15323" y="5164"/>
                    <a:pt x="15162" y="5214"/>
                    <a:pt x="15033" y="5412"/>
                  </a:cubicBezTo>
                  <a:cubicBezTo>
                    <a:pt x="14969" y="5512"/>
                    <a:pt x="14969" y="5561"/>
                    <a:pt x="14937" y="5611"/>
                  </a:cubicBezTo>
                  <a:cubicBezTo>
                    <a:pt x="14872" y="5760"/>
                    <a:pt x="14840" y="5909"/>
                    <a:pt x="14647" y="5909"/>
                  </a:cubicBezTo>
                  <a:cubicBezTo>
                    <a:pt x="14615" y="5909"/>
                    <a:pt x="14582" y="5909"/>
                    <a:pt x="14550" y="5959"/>
                  </a:cubicBezTo>
                  <a:cubicBezTo>
                    <a:pt x="14421" y="5959"/>
                    <a:pt x="14325" y="5959"/>
                    <a:pt x="14164" y="6157"/>
                  </a:cubicBezTo>
                  <a:cubicBezTo>
                    <a:pt x="14035" y="6257"/>
                    <a:pt x="13906" y="6356"/>
                    <a:pt x="13778" y="6356"/>
                  </a:cubicBezTo>
                  <a:cubicBezTo>
                    <a:pt x="13649" y="6356"/>
                    <a:pt x="13520" y="6257"/>
                    <a:pt x="13488" y="6257"/>
                  </a:cubicBezTo>
                  <a:cubicBezTo>
                    <a:pt x="13488" y="6207"/>
                    <a:pt x="13424" y="6207"/>
                    <a:pt x="13391" y="6207"/>
                  </a:cubicBezTo>
                  <a:cubicBezTo>
                    <a:pt x="13327" y="6207"/>
                    <a:pt x="13263" y="6257"/>
                    <a:pt x="13230" y="6356"/>
                  </a:cubicBezTo>
                  <a:cubicBezTo>
                    <a:pt x="13198" y="6406"/>
                    <a:pt x="13230" y="6455"/>
                    <a:pt x="13263" y="6554"/>
                  </a:cubicBezTo>
                  <a:cubicBezTo>
                    <a:pt x="13295" y="6654"/>
                    <a:pt x="13359" y="6803"/>
                    <a:pt x="13327" y="6952"/>
                  </a:cubicBezTo>
                  <a:cubicBezTo>
                    <a:pt x="13327" y="7150"/>
                    <a:pt x="13230" y="7250"/>
                    <a:pt x="13134" y="7299"/>
                  </a:cubicBezTo>
                  <a:cubicBezTo>
                    <a:pt x="13037" y="7349"/>
                    <a:pt x="12941" y="7399"/>
                    <a:pt x="12876" y="7548"/>
                  </a:cubicBezTo>
                  <a:cubicBezTo>
                    <a:pt x="12683" y="7895"/>
                    <a:pt x="12329" y="8044"/>
                    <a:pt x="12168" y="7994"/>
                  </a:cubicBezTo>
                  <a:cubicBezTo>
                    <a:pt x="12136" y="7994"/>
                    <a:pt x="12104" y="7994"/>
                    <a:pt x="12072" y="7994"/>
                  </a:cubicBezTo>
                  <a:cubicBezTo>
                    <a:pt x="12007" y="7945"/>
                    <a:pt x="11878" y="7945"/>
                    <a:pt x="11750" y="7945"/>
                  </a:cubicBezTo>
                  <a:cubicBezTo>
                    <a:pt x="11589" y="7945"/>
                    <a:pt x="11492" y="7945"/>
                    <a:pt x="11396" y="8044"/>
                  </a:cubicBezTo>
                  <a:cubicBezTo>
                    <a:pt x="11267" y="8143"/>
                    <a:pt x="11138" y="8243"/>
                    <a:pt x="11041" y="8342"/>
                  </a:cubicBezTo>
                  <a:cubicBezTo>
                    <a:pt x="11041" y="8342"/>
                    <a:pt x="11009" y="8392"/>
                    <a:pt x="10977" y="8392"/>
                  </a:cubicBezTo>
                  <a:cubicBezTo>
                    <a:pt x="10977" y="8441"/>
                    <a:pt x="10945" y="8441"/>
                    <a:pt x="10913" y="8441"/>
                  </a:cubicBezTo>
                  <a:cubicBezTo>
                    <a:pt x="10913" y="8441"/>
                    <a:pt x="10913" y="8491"/>
                    <a:pt x="10913" y="8491"/>
                  </a:cubicBezTo>
                  <a:cubicBezTo>
                    <a:pt x="10880" y="8491"/>
                    <a:pt x="10880" y="8491"/>
                    <a:pt x="10880" y="8491"/>
                  </a:cubicBezTo>
                  <a:cubicBezTo>
                    <a:pt x="10848" y="8541"/>
                    <a:pt x="10848" y="8541"/>
                    <a:pt x="10816" y="8541"/>
                  </a:cubicBezTo>
                  <a:cubicBezTo>
                    <a:pt x="10816" y="8541"/>
                    <a:pt x="10816" y="8541"/>
                    <a:pt x="10784" y="8541"/>
                  </a:cubicBezTo>
                  <a:cubicBezTo>
                    <a:pt x="10784" y="8541"/>
                    <a:pt x="10752" y="8541"/>
                    <a:pt x="10752" y="8541"/>
                  </a:cubicBezTo>
                  <a:cubicBezTo>
                    <a:pt x="10752" y="8541"/>
                    <a:pt x="10752" y="8541"/>
                    <a:pt x="10752" y="8541"/>
                  </a:cubicBezTo>
                  <a:cubicBezTo>
                    <a:pt x="10720" y="8541"/>
                    <a:pt x="10720" y="8541"/>
                    <a:pt x="10720" y="8541"/>
                  </a:cubicBezTo>
                  <a:cubicBezTo>
                    <a:pt x="10655" y="8541"/>
                    <a:pt x="10591" y="8491"/>
                    <a:pt x="10559" y="8392"/>
                  </a:cubicBezTo>
                  <a:cubicBezTo>
                    <a:pt x="10526" y="8342"/>
                    <a:pt x="10526" y="8342"/>
                    <a:pt x="10462" y="8342"/>
                  </a:cubicBezTo>
                  <a:cubicBezTo>
                    <a:pt x="10269" y="8392"/>
                    <a:pt x="10172" y="8292"/>
                    <a:pt x="10044" y="8193"/>
                  </a:cubicBezTo>
                  <a:cubicBezTo>
                    <a:pt x="10011" y="8143"/>
                    <a:pt x="9979" y="8143"/>
                    <a:pt x="9947" y="8143"/>
                  </a:cubicBezTo>
                  <a:cubicBezTo>
                    <a:pt x="9850" y="8143"/>
                    <a:pt x="9786" y="8193"/>
                    <a:pt x="9625" y="8044"/>
                  </a:cubicBezTo>
                  <a:cubicBezTo>
                    <a:pt x="9496" y="7895"/>
                    <a:pt x="9303" y="7846"/>
                    <a:pt x="9142" y="7846"/>
                  </a:cubicBezTo>
                  <a:cubicBezTo>
                    <a:pt x="9110" y="7846"/>
                    <a:pt x="9046" y="7846"/>
                    <a:pt x="9013" y="7846"/>
                  </a:cubicBezTo>
                  <a:cubicBezTo>
                    <a:pt x="8949" y="7796"/>
                    <a:pt x="8756" y="7796"/>
                    <a:pt x="8595" y="7796"/>
                  </a:cubicBezTo>
                  <a:cubicBezTo>
                    <a:pt x="8434" y="7796"/>
                    <a:pt x="8241" y="7796"/>
                    <a:pt x="8144" y="7796"/>
                  </a:cubicBezTo>
                  <a:cubicBezTo>
                    <a:pt x="8080" y="7796"/>
                    <a:pt x="8015" y="7796"/>
                    <a:pt x="7919" y="7796"/>
                  </a:cubicBezTo>
                  <a:cubicBezTo>
                    <a:pt x="7887" y="7796"/>
                    <a:pt x="7855" y="7796"/>
                    <a:pt x="7822" y="7796"/>
                  </a:cubicBezTo>
                  <a:cubicBezTo>
                    <a:pt x="7822" y="7796"/>
                    <a:pt x="7822" y="7796"/>
                    <a:pt x="7822" y="7796"/>
                  </a:cubicBezTo>
                  <a:cubicBezTo>
                    <a:pt x="7822" y="7796"/>
                    <a:pt x="7822" y="7796"/>
                    <a:pt x="7822" y="7796"/>
                  </a:cubicBezTo>
                  <a:cubicBezTo>
                    <a:pt x="7822" y="7796"/>
                    <a:pt x="7790" y="7796"/>
                    <a:pt x="7790" y="7796"/>
                  </a:cubicBezTo>
                  <a:cubicBezTo>
                    <a:pt x="7790" y="7796"/>
                    <a:pt x="7790" y="7796"/>
                    <a:pt x="7790" y="7796"/>
                  </a:cubicBezTo>
                  <a:cubicBezTo>
                    <a:pt x="7790" y="7796"/>
                    <a:pt x="7790" y="7796"/>
                    <a:pt x="7758" y="7796"/>
                  </a:cubicBezTo>
                  <a:cubicBezTo>
                    <a:pt x="7758" y="7796"/>
                    <a:pt x="7758" y="7796"/>
                    <a:pt x="7758" y="7796"/>
                  </a:cubicBezTo>
                  <a:cubicBezTo>
                    <a:pt x="7758" y="7796"/>
                    <a:pt x="7758" y="7796"/>
                    <a:pt x="7758" y="7796"/>
                  </a:cubicBezTo>
                  <a:cubicBezTo>
                    <a:pt x="7726" y="7796"/>
                    <a:pt x="7726" y="7796"/>
                    <a:pt x="7726" y="7796"/>
                  </a:cubicBezTo>
                  <a:cubicBezTo>
                    <a:pt x="7726" y="7796"/>
                    <a:pt x="7726" y="7796"/>
                    <a:pt x="7726" y="7796"/>
                  </a:cubicBezTo>
                  <a:cubicBezTo>
                    <a:pt x="7694" y="7796"/>
                    <a:pt x="7694" y="7796"/>
                    <a:pt x="7694" y="7796"/>
                  </a:cubicBezTo>
                  <a:cubicBezTo>
                    <a:pt x="7694" y="7746"/>
                    <a:pt x="7694" y="7746"/>
                    <a:pt x="7694" y="7746"/>
                  </a:cubicBezTo>
                  <a:cubicBezTo>
                    <a:pt x="7694" y="7746"/>
                    <a:pt x="7661" y="7746"/>
                    <a:pt x="7661" y="7746"/>
                  </a:cubicBezTo>
                  <a:cubicBezTo>
                    <a:pt x="7661" y="7746"/>
                    <a:pt x="7661" y="7746"/>
                    <a:pt x="7661" y="7746"/>
                  </a:cubicBezTo>
                  <a:cubicBezTo>
                    <a:pt x="7661" y="7746"/>
                    <a:pt x="7661" y="7746"/>
                    <a:pt x="7629" y="7697"/>
                  </a:cubicBezTo>
                  <a:cubicBezTo>
                    <a:pt x="7629" y="7697"/>
                    <a:pt x="7629" y="7697"/>
                    <a:pt x="7629" y="7697"/>
                  </a:cubicBezTo>
                  <a:cubicBezTo>
                    <a:pt x="7629" y="7697"/>
                    <a:pt x="7629" y="7647"/>
                    <a:pt x="7629" y="7647"/>
                  </a:cubicBezTo>
                  <a:cubicBezTo>
                    <a:pt x="7629" y="7597"/>
                    <a:pt x="7597" y="7548"/>
                    <a:pt x="7565" y="7498"/>
                  </a:cubicBezTo>
                  <a:cubicBezTo>
                    <a:pt x="7500" y="7399"/>
                    <a:pt x="7436" y="7299"/>
                    <a:pt x="7404" y="7051"/>
                  </a:cubicBezTo>
                  <a:cubicBezTo>
                    <a:pt x="7372" y="6753"/>
                    <a:pt x="7275" y="6703"/>
                    <a:pt x="7179" y="6654"/>
                  </a:cubicBezTo>
                  <a:cubicBezTo>
                    <a:pt x="7114" y="6654"/>
                    <a:pt x="7050" y="6554"/>
                    <a:pt x="7018" y="6505"/>
                  </a:cubicBezTo>
                  <a:cubicBezTo>
                    <a:pt x="6985" y="6455"/>
                    <a:pt x="6985" y="6455"/>
                    <a:pt x="6953" y="6406"/>
                  </a:cubicBezTo>
                  <a:cubicBezTo>
                    <a:pt x="6921" y="6406"/>
                    <a:pt x="6889" y="6356"/>
                    <a:pt x="6857" y="6306"/>
                  </a:cubicBezTo>
                  <a:cubicBezTo>
                    <a:pt x="6824" y="6257"/>
                    <a:pt x="6760" y="6157"/>
                    <a:pt x="6696" y="6157"/>
                  </a:cubicBezTo>
                  <a:cubicBezTo>
                    <a:pt x="6663" y="6157"/>
                    <a:pt x="6663" y="6157"/>
                    <a:pt x="6631" y="6157"/>
                  </a:cubicBezTo>
                  <a:cubicBezTo>
                    <a:pt x="6438" y="6157"/>
                    <a:pt x="5923" y="6058"/>
                    <a:pt x="5827" y="5810"/>
                  </a:cubicBezTo>
                  <a:cubicBezTo>
                    <a:pt x="5762" y="5661"/>
                    <a:pt x="5794" y="5512"/>
                    <a:pt x="5859" y="5462"/>
                  </a:cubicBezTo>
                  <a:cubicBezTo>
                    <a:pt x="5859" y="5412"/>
                    <a:pt x="5891" y="5363"/>
                    <a:pt x="5891" y="5313"/>
                  </a:cubicBezTo>
                  <a:cubicBezTo>
                    <a:pt x="5891" y="5214"/>
                    <a:pt x="5891" y="5114"/>
                    <a:pt x="5923" y="5015"/>
                  </a:cubicBezTo>
                  <a:cubicBezTo>
                    <a:pt x="5923" y="4966"/>
                    <a:pt x="5955" y="4866"/>
                    <a:pt x="5923" y="4817"/>
                  </a:cubicBezTo>
                  <a:cubicBezTo>
                    <a:pt x="5859" y="4767"/>
                    <a:pt x="5730" y="4519"/>
                    <a:pt x="5730" y="4320"/>
                  </a:cubicBezTo>
                  <a:cubicBezTo>
                    <a:pt x="5698" y="4221"/>
                    <a:pt x="5569" y="4022"/>
                    <a:pt x="5472" y="4022"/>
                  </a:cubicBezTo>
                  <a:cubicBezTo>
                    <a:pt x="5311" y="4022"/>
                    <a:pt x="5215" y="3873"/>
                    <a:pt x="5118" y="3724"/>
                  </a:cubicBezTo>
                  <a:cubicBezTo>
                    <a:pt x="5086" y="3674"/>
                    <a:pt x="5054" y="3674"/>
                    <a:pt x="5022" y="3674"/>
                  </a:cubicBezTo>
                  <a:cubicBezTo>
                    <a:pt x="5022" y="3625"/>
                    <a:pt x="5022" y="3625"/>
                    <a:pt x="4990" y="3625"/>
                  </a:cubicBezTo>
                  <a:cubicBezTo>
                    <a:pt x="4990" y="3625"/>
                    <a:pt x="4990" y="3625"/>
                    <a:pt x="4990" y="3625"/>
                  </a:cubicBezTo>
                  <a:cubicBezTo>
                    <a:pt x="4990" y="3625"/>
                    <a:pt x="4990" y="3575"/>
                    <a:pt x="4957" y="3575"/>
                  </a:cubicBezTo>
                  <a:cubicBezTo>
                    <a:pt x="4957" y="3575"/>
                    <a:pt x="4957" y="3575"/>
                    <a:pt x="4957" y="3575"/>
                  </a:cubicBezTo>
                  <a:cubicBezTo>
                    <a:pt x="4957" y="3575"/>
                    <a:pt x="4957" y="3575"/>
                    <a:pt x="4925" y="3526"/>
                  </a:cubicBezTo>
                  <a:cubicBezTo>
                    <a:pt x="4925" y="3526"/>
                    <a:pt x="4925" y="3526"/>
                    <a:pt x="4925" y="3526"/>
                  </a:cubicBezTo>
                  <a:cubicBezTo>
                    <a:pt x="4925" y="3526"/>
                    <a:pt x="4925" y="3526"/>
                    <a:pt x="4893" y="3476"/>
                  </a:cubicBezTo>
                  <a:cubicBezTo>
                    <a:pt x="4893" y="3476"/>
                    <a:pt x="4893" y="3476"/>
                    <a:pt x="4893" y="3476"/>
                  </a:cubicBezTo>
                  <a:cubicBezTo>
                    <a:pt x="4893" y="3476"/>
                    <a:pt x="4893" y="3426"/>
                    <a:pt x="4893" y="3426"/>
                  </a:cubicBezTo>
                  <a:cubicBezTo>
                    <a:pt x="4893" y="3426"/>
                    <a:pt x="4861" y="3426"/>
                    <a:pt x="4861" y="3426"/>
                  </a:cubicBezTo>
                  <a:cubicBezTo>
                    <a:pt x="4861" y="3377"/>
                    <a:pt x="4861" y="3377"/>
                    <a:pt x="4861" y="3377"/>
                  </a:cubicBezTo>
                  <a:cubicBezTo>
                    <a:pt x="4861" y="3327"/>
                    <a:pt x="4861" y="3327"/>
                    <a:pt x="4861" y="3327"/>
                  </a:cubicBezTo>
                  <a:cubicBezTo>
                    <a:pt x="4861" y="3327"/>
                    <a:pt x="4829" y="3277"/>
                    <a:pt x="4829" y="3277"/>
                  </a:cubicBezTo>
                  <a:cubicBezTo>
                    <a:pt x="4829" y="3277"/>
                    <a:pt x="4829" y="3228"/>
                    <a:pt x="4829" y="3228"/>
                  </a:cubicBezTo>
                  <a:cubicBezTo>
                    <a:pt x="4829" y="3228"/>
                    <a:pt x="4829" y="3178"/>
                    <a:pt x="4829" y="3178"/>
                  </a:cubicBezTo>
                  <a:cubicBezTo>
                    <a:pt x="4829" y="3178"/>
                    <a:pt x="4829" y="3178"/>
                    <a:pt x="4829" y="3178"/>
                  </a:cubicBezTo>
                  <a:cubicBezTo>
                    <a:pt x="4796" y="3178"/>
                    <a:pt x="4796" y="3178"/>
                    <a:pt x="4796" y="3178"/>
                  </a:cubicBezTo>
                  <a:cubicBezTo>
                    <a:pt x="4796" y="3178"/>
                    <a:pt x="4796" y="3178"/>
                    <a:pt x="4796" y="3178"/>
                  </a:cubicBezTo>
                  <a:cubicBezTo>
                    <a:pt x="4764" y="3128"/>
                    <a:pt x="4764" y="3128"/>
                    <a:pt x="4732" y="3128"/>
                  </a:cubicBezTo>
                  <a:cubicBezTo>
                    <a:pt x="4732" y="3128"/>
                    <a:pt x="4732" y="3128"/>
                    <a:pt x="4732" y="3128"/>
                  </a:cubicBezTo>
                  <a:cubicBezTo>
                    <a:pt x="4700" y="3128"/>
                    <a:pt x="4700" y="3128"/>
                    <a:pt x="4668" y="3128"/>
                  </a:cubicBezTo>
                  <a:cubicBezTo>
                    <a:pt x="4668" y="3128"/>
                    <a:pt x="4668" y="3128"/>
                    <a:pt x="4668" y="3128"/>
                  </a:cubicBezTo>
                  <a:cubicBezTo>
                    <a:pt x="4635" y="3128"/>
                    <a:pt x="4635" y="3178"/>
                    <a:pt x="4635" y="3178"/>
                  </a:cubicBezTo>
                  <a:cubicBezTo>
                    <a:pt x="4603" y="3228"/>
                    <a:pt x="4571" y="3277"/>
                    <a:pt x="4571" y="3327"/>
                  </a:cubicBezTo>
                  <a:cubicBezTo>
                    <a:pt x="4571" y="3526"/>
                    <a:pt x="4507" y="3724"/>
                    <a:pt x="4346" y="3724"/>
                  </a:cubicBezTo>
                  <a:cubicBezTo>
                    <a:pt x="4281" y="3724"/>
                    <a:pt x="4185" y="3823"/>
                    <a:pt x="4185" y="4072"/>
                  </a:cubicBezTo>
                  <a:cubicBezTo>
                    <a:pt x="4185" y="4171"/>
                    <a:pt x="4217" y="4221"/>
                    <a:pt x="4217" y="4270"/>
                  </a:cubicBezTo>
                  <a:cubicBezTo>
                    <a:pt x="4249" y="4370"/>
                    <a:pt x="4281" y="4419"/>
                    <a:pt x="4217" y="4568"/>
                  </a:cubicBezTo>
                  <a:cubicBezTo>
                    <a:pt x="4153" y="4668"/>
                    <a:pt x="3992" y="4817"/>
                    <a:pt x="3863" y="4817"/>
                  </a:cubicBezTo>
                  <a:cubicBezTo>
                    <a:pt x="3863" y="4817"/>
                    <a:pt x="3831" y="4817"/>
                    <a:pt x="3799" y="4767"/>
                  </a:cubicBezTo>
                  <a:cubicBezTo>
                    <a:pt x="3766" y="4767"/>
                    <a:pt x="3702" y="4767"/>
                    <a:pt x="3638" y="4767"/>
                  </a:cubicBezTo>
                  <a:cubicBezTo>
                    <a:pt x="3573" y="4767"/>
                    <a:pt x="3541" y="4767"/>
                    <a:pt x="3477" y="4717"/>
                  </a:cubicBezTo>
                  <a:cubicBezTo>
                    <a:pt x="3444" y="4717"/>
                    <a:pt x="3380" y="4668"/>
                    <a:pt x="3348" y="4668"/>
                  </a:cubicBezTo>
                  <a:cubicBezTo>
                    <a:pt x="3348" y="4668"/>
                    <a:pt x="3316" y="4618"/>
                    <a:pt x="3316" y="4618"/>
                  </a:cubicBezTo>
                  <a:cubicBezTo>
                    <a:pt x="3316" y="4618"/>
                    <a:pt x="3316" y="4668"/>
                    <a:pt x="3316" y="4668"/>
                  </a:cubicBezTo>
                  <a:cubicBezTo>
                    <a:pt x="3283" y="4767"/>
                    <a:pt x="3251" y="4916"/>
                    <a:pt x="3219" y="5114"/>
                  </a:cubicBezTo>
                  <a:cubicBezTo>
                    <a:pt x="3155" y="5263"/>
                    <a:pt x="3090" y="5561"/>
                    <a:pt x="3090" y="5661"/>
                  </a:cubicBezTo>
                  <a:cubicBezTo>
                    <a:pt x="3123" y="5760"/>
                    <a:pt x="3187" y="5859"/>
                    <a:pt x="3155" y="5959"/>
                  </a:cubicBezTo>
                  <a:cubicBezTo>
                    <a:pt x="3155" y="6008"/>
                    <a:pt x="3123" y="6058"/>
                    <a:pt x="3026" y="6058"/>
                  </a:cubicBezTo>
                  <a:cubicBezTo>
                    <a:pt x="2865" y="6058"/>
                    <a:pt x="2768" y="6058"/>
                    <a:pt x="2736" y="5959"/>
                  </a:cubicBezTo>
                  <a:cubicBezTo>
                    <a:pt x="2704" y="5959"/>
                    <a:pt x="2672" y="6008"/>
                    <a:pt x="2640" y="6008"/>
                  </a:cubicBezTo>
                  <a:cubicBezTo>
                    <a:pt x="2575" y="6058"/>
                    <a:pt x="2511" y="6108"/>
                    <a:pt x="2446" y="6108"/>
                  </a:cubicBezTo>
                  <a:cubicBezTo>
                    <a:pt x="2414" y="6108"/>
                    <a:pt x="2318" y="6108"/>
                    <a:pt x="2286" y="6157"/>
                  </a:cubicBezTo>
                  <a:cubicBezTo>
                    <a:pt x="2350" y="6257"/>
                    <a:pt x="2350" y="6455"/>
                    <a:pt x="2350" y="6703"/>
                  </a:cubicBezTo>
                  <a:cubicBezTo>
                    <a:pt x="2350" y="6703"/>
                    <a:pt x="2414" y="6803"/>
                    <a:pt x="2414" y="6902"/>
                  </a:cubicBezTo>
                  <a:cubicBezTo>
                    <a:pt x="2479" y="7101"/>
                    <a:pt x="2543" y="7250"/>
                    <a:pt x="2511" y="7349"/>
                  </a:cubicBezTo>
                  <a:cubicBezTo>
                    <a:pt x="2479" y="7399"/>
                    <a:pt x="2446" y="7448"/>
                    <a:pt x="2414" y="7548"/>
                  </a:cubicBezTo>
                  <a:cubicBezTo>
                    <a:pt x="2350" y="7597"/>
                    <a:pt x="2318" y="7697"/>
                    <a:pt x="2318" y="7746"/>
                  </a:cubicBezTo>
                  <a:cubicBezTo>
                    <a:pt x="2318" y="7796"/>
                    <a:pt x="2318" y="7796"/>
                    <a:pt x="2318" y="7846"/>
                  </a:cubicBezTo>
                  <a:cubicBezTo>
                    <a:pt x="2318" y="7895"/>
                    <a:pt x="2318" y="7895"/>
                    <a:pt x="2318" y="7895"/>
                  </a:cubicBezTo>
                  <a:cubicBezTo>
                    <a:pt x="2318" y="7895"/>
                    <a:pt x="2318" y="7895"/>
                    <a:pt x="2318" y="7895"/>
                  </a:cubicBezTo>
                  <a:cubicBezTo>
                    <a:pt x="2318" y="7945"/>
                    <a:pt x="2318" y="7945"/>
                    <a:pt x="2318" y="7945"/>
                  </a:cubicBezTo>
                  <a:cubicBezTo>
                    <a:pt x="2318" y="7945"/>
                    <a:pt x="2318" y="7945"/>
                    <a:pt x="2318" y="7945"/>
                  </a:cubicBezTo>
                  <a:cubicBezTo>
                    <a:pt x="2318" y="8143"/>
                    <a:pt x="2318" y="8143"/>
                    <a:pt x="2318" y="8143"/>
                  </a:cubicBezTo>
                  <a:cubicBezTo>
                    <a:pt x="2286" y="8143"/>
                    <a:pt x="2286" y="8143"/>
                    <a:pt x="2286" y="8143"/>
                  </a:cubicBezTo>
                  <a:cubicBezTo>
                    <a:pt x="2286" y="8143"/>
                    <a:pt x="2253" y="8143"/>
                    <a:pt x="2253" y="8193"/>
                  </a:cubicBezTo>
                  <a:cubicBezTo>
                    <a:pt x="2253" y="8193"/>
                    <a:pt x="2253" y="8193"/>
                    <a:pt x="2253" y="8193"/>
                  </a:cubicBezTo>
                  <a:cubicBezTo>
                    <a:pt x="2253" y="8193"/>
                    <a:pt x="2253" y="8193"/>
                    <a:pt x="2253" y="8193"/>
                  </a:cubicBezTo>
                  <a:cubicBezTo>
                    <a:pt x="2221" y="8193"/>
                    <a:pt x="2221" y="8193"/>
                    <a:pt x="2221" y="8193"/>
                  </a:cubicBezTo>
                  <a:cubicBezTo>
                    <a:pt x="2157" y="8243"/>
                    <a:pt x="2028" y="8342"/>
                    <a:pt x="1931" y="8392"/>
                  </a:cubicBezTo>
                  <a:cubicBezTo>
                    <a:pt x="1899" y="8441"/>
                    <a:pt x="1867" y="8491"/>
                    <a:pt x="1803" y="8491"/>
                  </a:cubicBezTo>
                  <a:cubicBezTo>
                    <a:pt x="1738" y="8541"/>
                    <a:pt x="1706" y="8541"/>
                    <a:pt x="1674" y="8640"/>
                  </a:cubicBezTo>
                  <a:cubicBezTo>
                    <a:pt x="1674" y="8690"/>
                    <a:pt x="1642" y="8739"/>
                    <a:pt x="1577" y="8839"/>
                  </a:cubicBezTo>
                  <a:cubicBezTo>
                    <a:pt x="1577" y="8839"/>
                    <a:pt x="1577" y="8839"/>
                    <a:pt x="1577" y="8839"/>
                  </a:cubicBezTo>
                  <a:cubicBezTo>
                    <a:pt x="1577" y="8839"/>
                    <a:pt x="1545" y="8839"/>
                    <a:pt x="1545" y="8839"/>
                  </a:cubicBezTo>
                  <a:cubicBezTo>
                    <a:pt x="1545" y="8839"/>
                    <a:pt x="1545" y="8839"/>
                    <a:pt x="1545" y="8888"/>
                  </a:cubicBezTo>
                  <a:cubicBezTo>
                    <a:pt x="1513" y="8888"/>
                    <a:pt x="1513" y="8888"/>
                    <a:pt x="1513" y="8888"/>
                  </a:cubicBezTo>
                  <a:cubicBezTo>
                    <a:pt x="1513" y="8888"/>
                    <a:pt x="1481" y="8888"/>
                    <a:pt x="1481" y="8888"/>
                  </a:cubicBezTo>
                  <a:cubicBezTo>
                    <a:pt x="1481" y="8888"/>
                    <a:pt x="1481" y="8888"/>
                    <a:pt x="1449" y="8938"/>
                  </a:cubicBezTo>
                  <a:cubicBezTo>
                    <a:pt x="1449" y="8938"/>
                    <a:pt x="1449" y="8938"/>
                    <a:pt x="1416" y="8938"/>
                  </a:cubicBezTo>
                  <a:cubicBezTo>
                    <a:pt x="1416" y="8938"/>
                    <a:pt x="1416" y="8938"/>
                    <a:pt x="1384" y="8938"/>
                  </a:cubicBezTo>
                  <a:cubicBezTo>
                    <a:pt x="1384" y="8938"/>
                    <a:pt x="1384" y="8938"/>
                    <a:pt x="1384" y="8938"/>
                  </a:cubicBezTo>
                  <a:cubicBezTo>
                    <a:pt x="1352" y="8938"/>
                    <a:pt x="1352" y="8938"/>
                    <a:pt x="1320" y="8938"/>
                  </a:cubicBezTo>
                  <a:cubicBezTo>
                    <a:pt x="1288" y="8938"/>
                    <a:pt x="1288" y="8938"/>
                    <a:pt x="1288" y="8938"/>
                  </a:cubicBezTo>
                  <a:cubicBezTo>
                    <a:pt x="1255" y="8888"/>
                    <a:pt x="1223" y="8888"/>
                    <a:pt x="1191" y="8888"/>
                  </a:cubicBezTo>
                  <a:cubicBezTo>
                    <a:pt x="1159" y="8888"/>
                    <a:pt x="1127" y="8888"/>
                    <a:pt x="1062" y="9037"/>
                  </a:cubicBezTo>
                  <a:cubicBezTo>
                    <a:pt x="966" y="9186"/>
                    <a:pt x="934" y="9186"/>
                    <a:pt x="869" y="9236"/>
                  </a:cubicBezTo>
                  <a:cubicBezTo>
                    <a:pt x="869" y="9236"/>
                    <a:pt x="837" y="9236"/>
                    <a:pt x="837" y="9286"/>
                  </a:cubicBezTo>
                  <a:cubicBezTo>
                    <a:pt x="805" y="9286"/>
                    <a:pt x="773" y="9335"/>
                    <a:pt x="740" y="9335"/>
                  </a:cubicBezTo>
                  <a:cubicBezTo>
                    <a:pt x="676" y="9335"/>
                    <a:pt x="612" y="9286"/>
                    <a:pt x="579" y="9236"/>
                  </a:cubicBezTo>
                  <a:cubicBezTo>
                    <a:pt x="579" y="9186"/>
                    <a:pt x="547" y="9186"/>
                    <a:pt x="547" y="9186"/>
                  </a:cubicBezTo>
                  <a:cubicBezTo>
                    <a:pt x="515" y="9186"/>
                    <a:pt x="483" y="9186"/>
                    <a:pt x="483" y="9236"/>
                  </a:cubicBezTo>
                  <a:cubicBezTo>
                    <a:pt x="418" y="9236"/>
                    <a:pt x="386" y="9286"/>
                    <a:pt x="354" y="9286"/>
                  </a:cubicBezTo>
                  <a:cubicBezTo>
                    <a:pt x="322" y="9286"/>
                    <a:pt x="290" y="9335"/>
                    <a:pt x="290" y="9335"/>
                  </a:cubicBezTo>
                  <a:cubicBezTo>
                    <a:pt x="258" y="9385"/>
                    <a:pt x="225" y="9484"/>
                    <a:pt x="161" y="9484"/>
                  </a:cubicBezTo>
                  <a:cubicBezTo>
                    <a:pt x="129" y="9484"/>
                    <a:pt x="97" y="9484"/>
                    <a:pt x="97" y="9534"/>
                  </a:cubicBezTo>
                  <a:cubicBezTo>
                    <a:pt x="64" y="9534"/>
                    <a:pt x="64" y="9534"/>
                    <a:pt x="32" y="9534"/>
                  </a:cubicBezTo>
                  <a:cubicBezTo>
                    <a:pt x="32" y="9534"/>
                    <a:pt x="32" y="9534"/>
                    <a:pt x="32" y="9534"/>
                  </a:cubicBezTo>
                  <a:cubicBezTo>
                    <a:pt x="32" y="9583"/>
                    <a:pt x="32" y="9633"/>
                    <a:pt x="32" y="9683"/>
                  </a:cubicBezTo>
                  <a:cubicBezTo>
                    <a:pt x="32" y="9683"/>
                    <a:pt x="32" y="9683"/>
                    <a:pt x="32" y="9732"/>
                  </a:cubicBezTo>
                  <a:cubicBezTo>
                    <a:pt x="32" y="9732"/>
                    <a:pt x="0" y="9782"/>
                    <a:pt x="0" y="9832"/>
                  </a:cubicBezTo>
                  <a:cubicBezTo>
                    <a:pt x="0" y="9832"/>
                    <a:pt x="0" y="9832"/>
                    <a:pt x="0" y="9832"/>
                  </a:cubicBezTo>
                  <a:cubicBezTo>
                    <a:pt x="32" y="10229"/>
                    <a:pt x="32" y="10229"/>
                    <a:pt x="32" y="10229"/>
                  </a:cubicBezTo>
                  <a:cubicBezTo>
                    <a:pt x="161" y="10279"/>
                    <a:pt x="322" y="10428"/>
                    <a:pt x="386" y="10577"/>
                  </a:cubicBezTo>
                  <a:cubicBezTo>
                    <a:pt x="386" y="10577"/>
                    <a:pt x="386" y="10626"/>
                    <a:pt x="386" y="10626"/>
                  </a:cubicBezTo>
                  <a:cubicBezTo>
                    <a:pt x="418" y="10676"/>
                    <a:pt x="418" y="10676"/>
                    <a:pt x="418" y="10726"/>
                  </a:cubicBezTo>
                  <a:cubicBezTo>
                    <a:pt x="418" y="10726"/>
                    <a:pt x="418" y="10726"/>
                    <a:pt x="418" y="10726"/>
                  </a:cubicBezTo>
                  <a:cubicBezTo>
                    <a:pt x="418" y="10726"/>
                    <a:pt x="418" y="10775"/>
                    <a:pt x="418" y="10775"/>
                  </a:cubicBezTo>
                  <a:cubicBezTo>
                    <a:pt x="418" y="10974"/>
                    <a:pt x="451" y="11222"/>
                    <a:pt x="451" y="11321"/>
                  </a:cubicBezTo>
                  <a:cubicBezTo>
                    <a:pt x="483" y="11371"/>
                    <a:pt x="483" y="11371"/>
                    <a:pt x="483" y="11371"/>
                  </a:cubicBezTo>
                  <a:cubicBezTo>
                    <a:pt x="483" y="11371"/>
                    <a:pt x="483" y="11371"/>
                    <a:pt x="483" y="11371"/>
                  </a:cubicBezTo>
                  <a:cubicBezTo>
                    <a:pt x="515" y="11421"/>
                    <a:pt x="547" y="11470"/>
                    <a:pt x="579" y="11520"/>
                  </a:cubicBezTo>
                  <a:cubicBezTo>
                    <a:pt x="740" y="11669"/>
                    <a:pt x="805" y="11719"/>
                    <a:pt x="805" y="11818"/>
                  </a:cubicBezTo>
                  <a:cubicBezTo>
                    <a:pt x="805" y="11868"/>
                    <a:pt x="805" y="12066"/>
                    <a:pt x="934" y="12166"/>
                  </a:cubicBezTo>
                  <a:cubicBezTo>
                    <a:pt x="966" y="12166"/>
                    <a:pt x="1030" y="12215"/>
                    <a:pt x="1062" y="12215"/>
                  </a:cubicBezTo>
                  <a:cubicBezTo>
                    <a:pt x="1062" y="12265"/>
                    <a:pt x="1062" y="12265"/>
                    <a:pt x="1094" y="12265"/>
                  </a:cubicBezTo>
                  <a:cubicBezTo>
                    <a:pt x="1094" y="12265"/>
                    <a:pt x="1127" y="12314"/>
                    <a:pt x="1159" y="12314"/>
                  </a:cubicBezTo>
                  <a:cubicBezTo>
                    <a:pt x="1159" y="12314"/>
                    <a:pt x="1159" y="12314"/>
                    <a:pt x="1159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384" y="12314"/>
                    <a:pt x="1384" y="12314"/>
                  </a:cubicBezTo>
                  <a:cubicBezTo>
                    <a:pt x="1384" y="12314"/>
                    <a:pt x="1416" y="12364"/>
                    <a:pt x="1416" y="12364"/>
                  </a:cubicBezTo>
                  <a:cubicBezTo>
                    <a:pt x="1416" y="12364"/>
                    <a:pt x="1449" y="12364"/>
                    <a:pt x="1449" y="12314"/>
                  </a:cubicBezTo>
                  <a:cubicBezTo>
                    <a:pt x="1449" y="12314"/>
                    <a:pt x="1449" y="12314"/>
                    <a:pt x="1449" y="12314"/>
                  </a:cubicBezTo>
                  <a:cubicBezTo>
                    <a:pt x="1481" y="12265"/>
                    <a:pt x="1481" y="12265"/>
                    <a:pt x="1481" y="12265"/>
                  </a:cubicBezTo>
                  <a:cubicBezTo>
                    <a:pt x="1513" y="12265"/>
                    <a:pt x="1513" y="12265"/>
                    <a:pt x="1513" y="12215"/>
                  </a:cubicBezTo>
                  <a:cubicBezTo>
                    <a:pt x="1513" y="12215"/>
                    <a:pt x="1545" y="12215"/>
                    <a:pt x="1577" y="12166"/>
                  </a:cubicBezTo>
                  <a:cubicBezTo>
                    <a:pt x="1577" y="12166"/>
                    <a:pt x="1577" y="12166"/>
                    <a:pt x="1577" y="12166"/>
                  </a:cubicBezTo>
                  <a:cubicBezTo>
                    <a:pt x="1610" y="12166"/>
                    <a:pt x="1610" y="12166"/>
                    <a:pt x="1642" y="12116"/>
                  </a:cubicBezTo>
                  <a:cubicBezTo>
                    <a:pt x="1642" y="12116"/>
                    <a:pt x="1642" y="12116"/>
                    <a:pt x="1642" y="12116"/>
                  </a:cubicBezTo>
                  <a:cubicBezTo>
                    <a:pt x="1674" y="12116"/>
                    <a:pt x="1674" y="12116"/>
                    <a:pt x="1706" y="12066"/>
                  </a:cubicBezTo>
                  <a:cubicBezTo>
                    <a:pt x="1706" y="12066"/>
                    <a:pt x="1706" y="12066"/>
                    <a:pt x="1706" y="12066"/>
                  </a:cubicBezTo>
                  <a:cubicBezTo>
                    <a:pt x="1738" y="12066"/>
                    <a:pt x="1738" y="12066"/>
                    <a:pt x="1770" y="12066"/>
                  </a:cubicBezTo>
                  <a:cubicBezTo>
                    <a:pt x="1770" y="12066"/>
                    <a:pt x="1770" y="12066"/>
                    <a:pt x="1770" y="12066"/>
                  </a:cubicBezTo>
                  <a:cubicBezTo>
                    <a:pt x="1803" y="12066"/>
                    <a:pt x="1835" y="12066"/>
                    <a:pt x="1835" y="12066"/>
                  </a:cubicBezTo>
                  <a:cubicBezTo>
                    <a:pt x="1867" y="12066"/>
                    <a:pt x="1867" y="12066"/>
                    <a:pt x="1867" y="12066"/>
                  </a:cubicBezTo>
                  <a:cubicBezTo>
                    <a:pt x="1996" y="12066"/>
                    <a:pt x="2221" y="12314"/>
                    <a:pt x="2286" y="12513"/>
                  </a:cubicBezTo>
                  <a:cubicBezTo>
                    <a:pt x="2318" y="12612"/>
                    <a:pt x="2350" y="12662"/>
                    <a:pt x="2318" y="12712"/>
                  </a:cubicBezTo>
                  <a:cubicBezTo>
                    <a:pt x="2286" y="12861"/>
                    <a:pt x="2060" y="13407"/>
                    <a:pt x="1931" y="13457"/>
                  </a:cubicBezTo>
                  <a:cubicBezTo>
                    <a:pt x="1899" y="13457"/>
                    <a:pt x="1867" y="13457"/>
                    <a:pt x="1867" y="13457"/>
                  </a:cubicBezTo>
                  <a:cubicBezTo>
                    <a:pt x="1835" y="13457"/>
                    <a:pt x="1835" y="13457"/>
                    <a:pt x="1835" y="13457"/>
                  </a:cubicBezTo>
                  <a:cubicBezTo>
                    <a:pt x="1835" y="13457"/>
                    <a:pt x="1803" y="13457"/>
                    <a:pt x="1803" y="13457"/>
                  </a:cubicBezTo>
                  <a:cubicBezTo>
                    <a:pt x="1803" y="13506"/>
                    <a:pt x="1803" y="13556"/>
                    <a:pt x="1803" y="13556"/>
                  </a:cubicBezTo>
                  <a:cubicBezTo>
                    <a:pt x="1803" y="13606"/>
                    <a:pt x="1835" y="13705"/>
                    <a:pt x="1867" y="13754"/>
                  </a:cubicBezTo>
                  <a:cubicBezTo>
                    <a:pt x="1899" y="13854"/>
                    <a:pt x="1964" y="13903"/>
                    <a:pt x="1996" y="14003"/>
                  </a:cubicBezTo>
                  <a:cubicBezTo>
                    <a:pt x="2028" y="14102"/>
                    <a:pt x="2028" y="14201"/>
                    <a:pt x="1996" y="14251"/>
                  </a:cubicBezTo>
                  <a:cubicBezTo>
                    <a:pt x="1931" y="14400"/>
                    <a:pt x="1770" y="14450"/>
                    <a:pt x="1674" y="14350"/>
                  </a:cubicBezTo>
                  <a:cubicBezTo>
                    <a:pt x="1674" y="14350"/>
                    <a:pt x="1674" y="14350"/>
                    <a:pt x="1674" y="14350"/>
                  </a:cubicBezTo>
                  <a:cubicBezTo>
                    <a:pt x="1674" y="14350"/>
                    <a:pt x="1674" y="14400"/>
                    <a:pt x="1674" y="14450"/>
                  </a:cubicBezTo>
                  <a:cubicBezTo>
                    <a:pt x="1706" y="14499"/>
                    <a:pt x="1706" y="14599"/>
                    <a:pt x="1738" y="14698"/>
                  </a:cubicBezTo>
                  <a:cubicBezTo>
                    <a:pt x="1738" y="14748"/>
                    <a:pt x="1738" y="14847"/>
                    <a:pt x="1770" y="14847"/>
                  </a:cubicBezTo>
                  <a:cubicBezTo>
                    <a:pt x="1835" y="14847"/>
                    <a:pt x="1899" y="14946"/>
                    <a:pt x="1931" y="15046"/>
                  </a:cubicBezTo>
                  <a:cubicBezTo>
                    <a:pt x="1964" y="15095"/>
                    <a:pt x="2028" y="15194"/>
                    <a:pt x="2060" y="15194"/>
                  </a:cubicBezTo>
                  <a:cubicBezTo>
                    <a:pt x="2189" y="15194"/>
                    <a:pt x="2286" y="15393"/>
                    <a:pt x="2318" y="15492"/>
                  </a:cubicBezTo>
                  <a:cubicBezTo>
                    <a:pt x="2350" y="15492"/>
                    <a:pt x="2350" y="15542"/>
                    <a:pt x="2350" y="15542"/>
                  </a:cubicBezTo>
                  <a:cubicBezTo>
                    <a:pt x="2350" y="15542"/>
                    <a:pt x="2382" y="15542"/>
                    <a:pt x="2382" y="15542"/>
                  </a:cubicBezTo>
                  <a:cubicBezTo>
                    <a:pt x="2382" y="15592"/>
                    <a:pt x="2414" y="15592"/>
                    <a:pt x="2414" y="15592"/>
                  </a:cubicBezTo>
                  <a:cubicBezTo>
                    <a:pt x="2414" y="15592"/>
                    <a:pt x="2414" y="15592"/>
                    <a:pt x="2414" y="15592"/>
                  </a:cubicBezTo>
                  <a:cubicBezTo>
                    <a:pt x="2414" y="15641"/>
                    <a:pt x="2446" y="15641"/>
                    <a:pt x="2446" y="15641"/>
                  </a:cubicBezTo>
                  <a:cubicBezTo>
                    <a:pt x="2446" y="15641"/>
                    <a:pt x="2446" y="15691"/>
                    <a:pt x="2446" y="15691"/>
                  </a:cubicBezTo>
                  <a:cubicBezTo>
                    <a:pt x="2479" y="15691"/>
                    <a:pt x="2479" y="15691"/>
                    <a:pt x="2479" y="15741"/>
                  </a:cubicBezTo>
                  <a:cubicBezTo>
                    <a:pt x="2479" y="15741"/>
                    <a:pt x="2479" y="15741"/>
                    <a:pt x="2479" y="15741"/>
                  </a:cubicBezTo>
                  <a:cubicBezTo>
                    <a:pt x="2479" y="15741"/>
                    <a:pt x="2479" y="15741"/>
                    <a:pt x="2479" y="15741"/>
                  </a:cubicBezTo>
                  <a:cubicBezTo>
                    <a:pt x="2479" y="15741"/>
                    <a:pt x="2479" y="15741"/>
                    <a:pt x="2479" y="15741"/>
                  </a:cubicBezTo>
                  <a:cubicBezTo>
                    <a:pt x="2511" y="15741"/>
                    <a:pt x="2511" y="15741"/>
                    <a:pt x="2511" y="15741"/>
                  </a:cubicBezTo>
                  <a:cubicBezTo>
                    <a:pt x="2543" y="15741"/>
                    <a:pt x="2543" y="15741"/>
                    <a:pt x="2543" y="15741"/>
                  </a:cubicBezTo>
                  <a:cubicBezTo>
                    <a:pt x="2543" y="15741"/>
                    <a:pt x="2543" y="15741"/>
                    <a:pt x="2543" y="15741"/>
                  </a:cubicBezTo>
                  <a:cubicBezTo>
                    <a:pt x="2575" y="15691"/>
                    <a:pt x="2575" y="15691"/>
                    <a:pt x="2575" y="15691"/>
                  </a:cubicBezTo>
                  <a:cubicBezTo>
                    <a:pt x="2575" y="15691"/>
                    <a:pt x="2575" y="15691"/>
                    <a:pt x="2575" y="15691"/>
                  </a:cubicBezTo>
                  <a:cubicBezTo>
                    <a:pt x="2607" y="15641"/>
                    <a:pt x="2640" y="15592"/>
                    <a:pt x="2736" y="15592"/>
                  </a:cubicBezTo>
                  <a:cubicBezTo>
                    <a:pt x="2801" y="15592"/>
                    <a:pt x="2897" y="15641"/>
                    <a:pt x="2994" y="15741"/>
                  </a:cubicBezTo>
                  <a:cubicBezTo>
                    <a:pt x="3026" y="15840"/>
                    <a:pt x="3219" y="16039"/>
                    <a:pt x="3380" y="16188"/>
                  </a:cubicBezTo>
                  <a:cubicBezTo>
                    <a:pt x="3509" y="16337"/>
                    <a:pt x="3638" y="16486"/>
                    <a:pt x="3702" y="16585"/>
                  </a:cubicBezTo>
                  <a:cubicBezTo>
                    <a:pt x="3863" y="16783"/>
                    <a:pt x="4249" y="16982"/>
                    <a:pt x="4378" y="16982"/>
                  </a:cubicBezTo>
                  <a:cubicBezTo>
                    <a:pt x="4378" y="16982"/>
                    <a:pt x="4378" y="16982"/>
                    <a:pt x="4378" y="16982"/>
                  </a:cubicBezTo>
                  <a:cubicBezTo>
                    <a:pt x="4442" y="16982"/>
                    <a:pt x="4507" y="17032"/>
                    <a:pt x="4571" y="17032"/>
                  </a:cubicBezTo>
                  <a:cubicBezTo>
                    <a:pt x="4668" y="17081"/>
                    <a:pt x="4732" y="17131"/>
                    <a:pt x="4829" y="17131"/>
                  </a:cubicBezTo>
                  <a:cubicBezTo>
                    <a:pt x="4861" y="17131"/>
                    <a:pt x="4861" y="17131"/>
                    <a:pt x="4861" y="17131"/>
                  </a:cubicBezTo>
                  <a:cubicBezTo>
                    <a:pt x="4893" y="17131"/>
                    <a:pt x="4893" y="17131"/>
                    <a:pt x="4925" y="17131"/>
                  </a:cubicBezTo>
                  <a:cubicBezTo>
                    <a:pt x="4925" y="17131"/>
                    <a:pt x="4925" y="17081"/>
                    <a:pt x="4957" y="17081"/>
                  </a:cubicBezTo>
                  <a:cubicBezTo>
                    <a:pt x="4957" y="17081"/>
                    <a:pt x="4990" y="17081"/>
                    <a:pt x="4990" y="17032"/>
                  </a:cubicBezTo>
                  <a:cubicBezTo>
                    <a:pt x="5022" y="16982"/>
                    <a:pt x="5054" y="16932"/>
                    <a:pt x="5086" y="16932"/>
                  </a:cubicBezTo>
                  <a:cubicBezTo>
                    <a:pt x="5118" y="16932"/>
                    <a:pt x="5151" y="16982"/>
                    <a:pt x="5183" y="17032"/>
                  </a:cubicBezTo>
                  <a:cubicBezTo>
                    <a:pt x="5183" y="17032"/>
                    <a:pt x="5183" y="17081"/>
                    <a:pt x="5215" y="17081"/>
                  </a:cubicBezTo>
                  <a:cubicBezTo>
                    <a:pt x="5215" y="17081"/>
                    <a:pt x="5215" y="17131"/>
                    <a:pt x="5215" y="17131"/>
                  </a:cubicBezTo>
                  <a:cubicBezTo>
                    <a:pt x="5215" y="17131"/>
                    <a:pt x="5215" y="17181"/>
                    <a:pt x="5215" y="17181"/>
                  </a:cubicBezTo>
                  <a:cubicBezTo>
                    <a:pt x="5215" y="17181"/>
                    <a:pt x="5215" y="17181"/>
                    <a:pt x="5215" y="17181"/>
                  </a:cubicBezTo>
                  <a:cubicBezTo>
                    <a:pt x="5247" y="17230"/>
                    <a:pt x="5247" y="17230"/>
                    <a:pt x="5247" y="17280"/>
                  </a:cubicBezTo>
                  <a:cubicBezTo>
                    <a:pt x="5247" y="17280"/>
                    <a:pt x="5247" y="17280"/>
                    <a:pt x="5247" y="17280"/>
                  </a:cubicBezTo>
                  <a:cubicBezTo>
                    <a:pt x="5247" y="17230"/>
                    <a:pt x="5279" y="17181"/>
                    <a:pt x="5279" y="17181"/>
                  </a:cubicBezTo>
                  <a:cubicBezTo>
                    <a:pt x="5279" y="17181"/>
                    <a:pt x="5279" y="17181"/>
                    <a:pt x="5279" y="17181"/>
                  </a:cubicBezTo>
                  <a:cubicBezTo>
                    <a:pt x="5311" y="17131"/>
                    <a:pt x="5311" y="17131"/>
                    <a:pt x="5344" y="17081"/>
                  </a:cubicBezTo>
                  <a:cubicBezTo>
                    <a:pt x="5344" y="17081"/>
                    <a:pt x="5344" y="17081"/>
                    <a:pt x="5344" y="17081"/>
                  </a:cubicBezTo>
                  <a:cubicBezTo>
                    <a:pt x="5344" y="17081"/>
                    <a:pt x="5376" y="17032"/>
                    <a:pt x="5376" y="17032"/>
                  </a:cubicBezTo>
                  <a:cubicBezTo>
                    <a:pt x="5376" y="17032"/>
                    <a:pt x="5376" y="17032"/>
                    <a:pt x="5376" y="17032"/>
                  </a:cubicBezTo>
                  <a:cubicBezTo>
                    <a:pt x="5408" y="17032"/>
                    <a:pt x="5408" y="17032"/>
                    <a:pt x="5440" y="17032"/>
                  </a:cubicBezTo>
                  <a:cubicBezTo>
                    <a:pt x="5440" y="16982"/>
                    <a:pt x="5472" y="16982"/>
                    <a:pt x="5472" y="16982"/>
                  </a:cubicBezTo>
                  <a:cubicBezTo>
                    <a:pt x="5569" y="16833"/>
                    <a:pt x="5666" y="16883"/>
                    <a:pt x="5859" y="17032"/>
                  </a:cubicBezTo>
                  <a:cubicBezTo>
                    <a:pt x="5891" y="17032"/>
                    <a:pt x="5923" y="17032"/>
                    <a:pt x="5955" y="17032"/>
                  </a:cubicBezTo>
                  <a:cubicBezTo>
                    <a:pt x="5987" y="17032"/>
                    <a:pt x="6020" y="17032"/>
                    <a:pt x="6020" y="17032"/>
                  </a:cubicBezTo>
                  <a:cubicBezTo>
                    <a:pt x="6052" y="17032"/>
                    <a:pt x="6084" y="17032"/>
                    <a:pt x="6084" y="17032"/>
                  </a:cubicBezTo>
                  <a:cubicBezTo>
                    <a:pt x="6084" y="17032"/>
                    <a:pt x="6116" y="17032"/>
                    <a:pt x="6116" y="17032"/>
                  </a:cubicBezTo>
                  <a:cubicBezTo>
                    <a:pt x="6116" y="17032"/>
                    <a:pt x="6148" y="17081"/>
                    <a:pt x="6148" y="17081"/>
                  </a:cubicBezTo>
                  <a:cubicBezTo>
                    <a:pt x="6148" y="17081"/>
                    <a:pt x="6181" y="17081"/>
                    <a:pt x="6181" y="17081"/>
                  </a:cubicBezTo>
                  <a:cubicBezTo>
                    <a:pt x="6181" y="17081"/>
                    <a:pt x="6213" y="17131"/>
                    <a:pt x="6213" y="17131"/>
                  </a:cubicBezTo>
                  <a:cubicBezTo>
                    <a:pt x="6213" y="17131"/>
                    <a:pt x="6213" y="17131"/>
                    <a:pt x="6245" y="17131"/>
                  </a:cubicBezTo>
                  <a:cubicBezTo>
                    <a:pt x="6245" y="17181"/>
                    <a:pt x="6245" y="17181"/>
                    <a:pt x="6245" y="17181"/>
                  </a:cubicBezTo>
                  <a:cubicBezTo>
                    <a:pt x="6277" y="17181"/>
                    <a:pt x="6277" y="17181"/>
                    <a:pt x="6277" y="17181"/>
                  </a:cubicBezTo>
                  <a:cubicBezTo>
                    <a:pt x="6309" y="17131"/>
                    <a:pt x="6309" y="17131"/>
                    <a:pt x="6309" y="17131"/>
                  </a:cubicBezTo>
                  <a:cubicBezTo>
                    <a:pt x="6309" y="17131"/>
                    <a:pt x="6309" y="17131"/>
                    <a:pt x="6309" y="17131"/>
                  </a:cubicBezTo>
                  <a:cubicBezTo>
                    <a:pt x="6342" y="17131"/>
                    <a:pt x="6374" y="17131"/>
                    <a:pt x="6374" y="17131"/>
                  </a:cubicBezTo>
                  <a:cubicBezTo>
                    <a:pt x="6374" y="17131"/>
                    <a:pt x="6406" y="17032"/>
                    <a:pt x="6438" y="17032"/>
                  </a:cubicBezTo>
                  <a:cubicBezTo>
                    <a:pt x="6438" y="16982"/>
                    <a:pt x="6470" y="16932"/>
                    <a:pt x="6503" y="16932"/>
                  </a:cubicBezTo>
                  <a:cubicBezTo>
                    <a:pt x="6503" y="16883"/>
                    <a:pt x="6535" y="16833"/>
                    <a:pt x="6535" y="16833"/>
                  </a:cubicBezTo>
                  <a:cubicBezTo>
                    <a:pt x="6567" y="16734"/>
                    <a:pt x="6599" y="16634"/>
                    <a:pt x="6696" y="16684"/>
                  </a:cubicBezTo>
                  <a:cubicBezTo>
                    <a:pt x="6696" y="16684"/>
                    <a:pt x="6696" y="16634"/>
                    <a:pt x="6696" y="16634"/>
                  </a:cubicBezTo>
                  <a:cubicBezTo>
                    <a:pt x="6728" y="16634"/>
                    <a:pt x="6760" y="16634"/>
                    <a:pt x="6760" y="16585"/>
                  </a:cubicBezTo>
                  <a:cubicBezTo>
                    <a:pt x="6792" y="16535"/>
                    <a:pt x="6857" y="16486"/>
                    <a:pt x="6921" y="16436"/>
                  </a:cubicBezTo>
                  <a:cubicBezTo>
                    <a:pt x="6921" y="16386"/>
                    <a:pt x="6953" y="16386"/>
                    <a:pt x="6953" y="16386"/>
                  </a:cubicBezTo>
                  <a:cubicBezTo>
                    <a:pt x="7082" y="16287"/>
                    <a:pt x="7211" y="16287"/>
                    <a:pt x="7307" y="16337"/>
                  </a:cubicBezTo>
                  <a:cubicBezTo>
                    <a:pt x="7339" y="16337"/>
                    <a:pt x="7372" y="16337"/>
                    <a:pt x="7404" y="16337"/>
                  </a:cubicBezTo>
                  <a:cubicBezTo>
                    <a:pt x="7468" y="16287"/>
                    <a:pt x="7533" y="16237"/>
                    <a:pt x="7565" y="16237"/>
                  </a:cubicBezTo>
                  <a:cubicBezTo>
                    <a:pt x="7629" y="16237"/>
                    <a:pt x="7694" y="16287"/>
                    <a:pt x="7694" y="16386"/>
                  </a:cubicBezTo>
                  <a:cubicBezTo>
                    <a:pt x="7694" y="16386"/>
                    <a:pt x="7726" y="16486"/>
                    <a:pt x="7726" y="16535"/>
                  </a:cubicBezTo>
                  <a:cubicBezTo>
                    <a:pt x="7758" y="16585"/>
                    <a:pt x="7790" y="16634"/>
                    <a:pt x="7822" y="16734"/>
                  </a:cubicBezTo>
                  <a:cubicBezTo>
                    <a:pt x="7822" y="16734"/>
                    <a:pt x="7822" y="16734"/>
                    <a:pt x="7822" y="16734"/>
                  </a:cubicBezTo>
                  <a:cubicBezTo>
                    <a:pt x="7855" y="16783"/>
                    <a:pt x="7855" y="16783"/>
                    <a:pt x="7855" y="16783"/>
                  </a:cubicBezTo>
                  <a:cubicBezTo>
                    <a:pt x="7855" y="16783"/>
                    <a:pt x="7855" y="16783"/>
                    <a:pt x="7887" y="16783"/>
                  </a:cubicBezTo>
                  <a:cubicBezTo>
                    <a:pt x="7887" y="16783"/>
                    <a:pt x="7887" y="16783"/>
                    <a:pt x="7887" y="16783"/>
                  </a:cubicBezTo>
                  <a:cubicBezTo>
                    <a:pt x="7887" y="16783"/>
                    <a:pt x="7919" y="16783"/>
                    <a:pt x="7919" y="16833"/>
                  </a:cubicBezTo>
                  <a:cubicBezTo>
                    <a:pt x="7919" y="16833"/>
                    <a:pt x="7919" y="16833"/>
                    <a:pt x="7951" y="16833"/>
                  </a:cubicBezTo>
                  <a:cubicBezTo>
                    <a:pt x="7951" y="16833"/>
                    <a:pt x="7951" y="16833"/>
                    <a:pt x="7951" y="16833"/>
                  </a:cubicBezTo>
                  <a:cubicBezTo>
                    <a:pt x="7951" y="16833"/>
                    <a:pt x="7951" y="16833"/>
                    <a:pt x="7951" y="16833"/>
                  </a:cubicBezTo>
                  <a:cubicBezTo>
                    <a:pt x="7983" y="16833"/>
                    <a:pt x="7983" y="16783"/>
                    <a:pt x="7983" y="16783"/>
                  </a:cubicBezTo>
                  <a:cubicBezTo>
                    <a:pt x="8015" y="16783"/>
                    <a:pt x="8080" y="16734"/>
                    <a:pt x="8112" y="16734"/>
                  </a:cubicBezTo>
                  <a:cubicBezTo>
                    <a:pt x="8209" y="16734"/>
                    <a:pt x="8337" y="16883"/>
                    <a:pt x="8337" y="17032"/>
                  </a:cubicBezTo>
                  <a:cubicBezTo>
                    <a:pt x="8337" y="17230"/>
                    <a:pt x="8337" y="17230"/>
                    <a:pt x="8370" y="17230"/>
                  </a:cubicBezTo>
                  <a:cubicBezTo>
                    <a:pt x="8466" y="17230"/>
                    <a:pt x="8563" y="17280"/>
                    <a:pt x="8563" y="17628"/>
                  </a:cubicBezTo>
                  <a:cubicBezTo>
                    <a:pt x="8563" y="17677"/>
                    <a:pt x="8563" y="17727"/>
                    <a:pt x="8563" y="17826"/>
                  </a:cubicBezTo>
                  <a:cubicBezTo>
                    <a:pt x="8563" y="18025"/>
                    <a:pt x="8595" y="18273"/>
                    <a:pt x="8466" y="18521"/>
                  </a:cubicBezTo>
                  <a:cubicBezTo>
                    <a:pt x="8305" y="18770"/>
                    <a:pt x="8176" y="19117"/>
                    <a:pt x="8176" y="19217"/>
                  </a:cubicBezTo>
                  <a:cubicBezTo>
                    <a:pt x="8176" y="19266"/>
                    <a:pt x="8176" y="19316"/>
                    <a:pt x="8176" y="19366"/>
                  </a:cubicBezTo>
                  <a:cubicBezTo>
                    <a:pt x="8209" y="19366"/>
                    <a:pt x="8273" y="19366"/>
                    <a:pt x="8305" y="19366"/>
                  </a:cubicBezTo>
                  <a:cubicBezTo>
                    <a:pt x="8370" y="19366"/>
                    <a:pt x="8531" y="19415"/>
                    <a:pt x="8563" y="19514"/>
                  </a:cubicBezTo>
                  <a:cubicBezTo>
                    <a:pt x="8563" y="19564"/>
                    <a:pt x="8563" y="19614"/>
                    <a:pt x="8563" y="19663"/>
                  </a:cubicBezTo>
                  <a:cubicBezTo>
                    <a:pt x="8563" y="19663"/>
                    <a:pt x="8563" y="19812"/>
                    <a:pt x="8595" y="19912"/>
                  </a:cubicBezTo>
                  <a:cubicBezTo>
                    <a:pt x="8595" y="19961"/>
                    <a:pt x="8627" y="19961"/>
                    <a:pt x="8627" y="19961"/>
                  </a:cubicBezTo>
                  <a:cubicBezTo>
                    <a:pt x="8692" y="19961"/>
                    <a:pt x="8756" y="20011"/>
                    <a:pt x="8788" y="20110"/>
                  </a:cubicBezTo>
                  <a:cubicBezTo>
                    <a:pt x="8820" y="20160"/>
                    <a:pt x="8852" y="20210"/>
                    <a:pt x="8820" y="20359"/>
                  </a:cubicBezTo>
                  <a:cubicBezTo>
                    <a:pt x="8820" y="20359"/>
                    <a:pt x="8820" y="20359"/>
                    <a:pt x="8820" y="20359"/>
                  </a:cubicBezTo>
                  <a:cubicBezTo>
                    <a:pt x="8788" y="20408"/>
                    <a:pt x="8788" y="20408"/>
                    <a:pt x="8788" y="20408"/>
                  </a:cubicBezTo>
                  <a:cubicBezTo>
                    <a:pt x="8788" y="20458"/>
                    <a:pt x="8756" y="20557"/>
                    <a:pt x="8756" y="20557"/>
                  </a:cubicBezTo>
                  <a:cubicBezTo>
                    <a:pt x="8852" y="20557"/>
                    <a:pt x="8949" y="20607"/>
                    <a:pt x="8981" y="20657"/>
                  </a:cubicBezTo>
                  <a:cubicBezTo>
                    <a:pt x="9013" y="20706"/>
                    <a:pt x="9013" y="20756"/>
                    <a:pt x="9013" y="20855"/>
                  </a:cubicBezTo>
                  <a:cubicBezTo>
                    <a:pt x="9013" y="20855"/>
                    <a:pt x="9013" y="20905"/>
                    <a:pt x="9013" y="20905"/>
                  </a:cubicBezTo>
                  <a:cubicBezTo>
                    <a:pt x="9046" y="20954"/>
                    <a:pt x="9078" y="20954"/>
                    <a:pt x="9078" y="20954"/>
                  </a:cubicBezTo>
                  <a:cubicBezTo>
                    <a:pt x="9110" y="20954"/>
                    <a:pt x="9142" y="20954"/>
                    <a:pt x="9142" y="20905"/>
                  </a:cubicBezTo>
                  <a:cubicBezTo>
                    <a:pt x="9174" y="20905"/>
                    <a:pt x="9207" y="20905"/>
                    <a:pt x="9207" y="20905"/>
                  </a:cubicBezTo>
                  <a:cubicBezTo>
                    <a:pt x="9239" y="20855"/>
                    <a:pt x="9271" y="20855"/>
                    <a:pt x="9303" y="20855"/>
                  </a:cubicBezTo>
                  <a:cubicBezTo>
                    <a:pt x="9335" y="20855"/>
                    <a:pt x="9335" y="20855"/>
                    <a:pt x="9335" y="20855"/>
                  </a:cubicBezTo>
                  <a:cubicBezTo>
                    <a:pt x="9335" y="20855"/>
                    <a:pt x="9335" y="20855"/>
                    <a:pt x="9368" y="20855"/>
                  </a:cubicBezTo>
                  <a:cubicBezTo>
                    <a:pt x="9368" y="20855"/>
                    <a:pt x="9368" y="20855"/>
                    <a:pt x="9368" y="20855"/>
                  </a:cubicBezTo>
                  <a:cubicBezTo>
                    <a:pt x="9368" y="20855"/>
                    <a:pt x="9368" y="20855"/>
                    <a:pt x="9368" y="20855"/>
                  </a:cubicBezTo>
                  <a:cubicBezTo>
                    <a:pt x="9432" y="20905"/>
                    <a:pt x="9432" y="20954"/>
                    <a:pt x="9464" y="21004"/>
                  </a:cubicBezTo>
                  <a:cubicBezTo>
                    <a:pt x="9496" y="21054"/>
                    <a:pt x="9496" y="21103"/>
                    <a:pt x="9528" y="21103"/>
                  </a:cubicBezTo>
                  <a:cubicBezTo>
                    <a:pt x="9528" y="21054"/>
                    <a:pt x="9496" y="20905"/>
                    <a:pt x="9496" y="20855"/>
                  </a:cubicBezTo>
                  <a:cubicBezTo>
                    <a:pt x="9432" y="20756"/>
                    <a:pt x="9464" y="20607"/>
                    <a:pt x="9496" y="20508"/>
                  </a:cubicBezTo>
                  <a:cubicBezTo>
                    <a:pt x="9496" y="20408"/>
                    <a:pt x="9561" y="20408"/>
                    <a:pt x="9593" y="20408"/>
                  </a:cubicBezTo>
                  <a:cubicBezTo>
                    <a:pt x="9593" y="20408"/>
                    <a:pt x="9625" y="20408"/>
                    <a:pt x="9625" y="20408"/>
                  </a:cubicBezTo>
                  <a:cubicBezTo>
                    <a:pt x="9657" y="20408"/>
                    <a:pt x="9689" y="20408"/>
                    <a:pt x="9689" y="20408"/>
                  </a:cubicBezTo>
                  <a:cubicBezTo>
                    <a:pt x="9689" y="20408"/>
                    <a:pt x="9689" y="20408"/>
                    <a:pt x="9722" y="20408"/>
                  </a:cubicBezTo>
                  <a:cubicBezTo>
                    <a:pt x="9722" y="20359"/>
                    <a:pt x="9722" y="20359"/>
                    <a:pt x="9754" y="20359"/>
                  </a:cubicBezTo>
                  <a:cubicBezTo>
                    <a:pt x="9754" y="20359"/>
                    <a:pt x="9754" y="20359"/>
                    <a:pt x="9754" y="20359"/>
                  </a:cubicBezTo>
                  <a:cubicBezTo>
                    <a:pt x="9754" y="20359"/>
                    <a:pt x="9786" y="20309"/>
                    <a:pt x="9786" y="20309"/>
                  </a:cubicBezTo>
                  <a:cubicBezTo>
                    <a:pt x="9786" y="20309"/>
                    <a:pt x="9786" y="20309"/>
                    <a:pt x="9786" y="20309"/>
                  </a:cubicBezTo>
                  <a:cubicBezTo>
                    <a:pt x="9786" y="20309"/>
                    <a:pt x="9786" y="20259"/>
                    <a:pt x="9818" y="20259"/>
                  </a:cubicBezTo>
                  <a:cubicBezTo>
                    <a:pt x="9818" y="20259"/>
                    <a:pt x="9818" y="20259"/>
                    <a:pt x="9850" y="20210"/>
                  </a:cubicBezTo>
                  <a:cubicBezTo>
                    <a:pt x="9850" y="20210"/>
                    <a:pt x="9883" y="20210"/>
                    <a:pt x="9883" y="20210"/>
                  </a:cubicBezTo>
                  <a:cubicBezTo>
                    <a:pt x="9915" y="20210"/>
                    <a:pt x="9979" y="20259"/>
                    <a:pt x="9979" y="20259"/>
                  </a:cubicBezTo>
                  <a:cubicBezTo>
                    <a:pt x="10011" y="20259"/>
                    <a:pt x="10044" y="20259"/>
                    <a:pt x="10044" y="20259"/>
                  </a:cubicBezTo>
                  <a:cubicBezTo>
                    <a:pt x="10076" y="20210"/>
                    <a:pt x="10108" y="20160"/>
                    <a:pt x="10172" y="20160"/>
                  </a:cubicBezTo>
                  <a:cubicBezTo>
                    <a:pt x="10204" y="20160"/>
                    <a:pt x="10237" y="20210"/>
                    <a:pt x="10269" y="20210"/>
                  </a:cubicBezTo>
                  <a:cubicBezTo>
                    <a:pt x="10301" y="20259"/>
                    <a:pt x="10365" y="20259"/>
                    <a:pt x="10398" y="20210"/>
                  </a:cubicBezTo>
                  <a:cubicBezTo>
                    <a:pt x="10462" y="20160"/>
                    <a:pt x="10559" y="20160"/>
                    <a:pt x="10591" y="20210"/>
                  </a:cubicBezTo>
                  <a:cubicBezTo>
                    <a:pt x="10591" y="20210"/>
                    <a:pt x="10591" y="20210"/>
                    <a:pt x="10623" y="20210"/>
                  </a:cubicBezTo>
                  <a:cubicBezTo>
                    <a:pt x="10623" y="20210"/>
                    <a:pt x="10623" y="20210"/>
                    <a:pt x="10623" y="20210"/>
                  </a:cubicBezTo>
                  <a:cubicBezTo>
                    <a:pt x="10655" y="20061"/>
                    <a:pt x="10848" y="19862"/>
                    <a:pt x="10945" y="19862"/>
                  </a:cubicBezTo>
                  <a:cubicBezTo>
                    <a:pt x="10977" y="19862"/>
                    <a:pt x="10977" y="19862"/>
                    <a:pt x="11009" y="19912"/>
                  </a:cubicBezTo>
                  <a:cubicBezTo>
                    <a:pt x="11009" y="19912"/>
                    <a:pt x="11009" y="19912"/>
                    <a:pt x="11041" y="19961"/>
                  </a:cubicBezTo>
                  <a:cubicBezTo>
                    <a:pt x="11074" y="20011"/>
                    <a:pt x="11106" y="20061"/>
                    <a:pt x="11267" y="20110"/>
                  </a:cubicBezTo>
                  <a:cubicBezTo>
                    <a:pt x="11331" y="20110"/>
                    <a:pt x="11396" y="20160"/>
                    <a:pt x="11428" y="20259"/>
                  </a:cubicBezTo>
                  <a:cubicBezTo>
                    <a:pt x="11460" y="20309"/>
                    <a:pt x="11460" y="20408"/>
                    <a:pt x="11428" y="20458"/>
                  </a:cubicBezTo>
                  <a:cubicBezTo>
                    <a:pt x="11428" y="20508"/>
                    <a:pt x="11428" y="20508"/>
                    <a:pt x="11428" y="20557"/>
                  </a:cubicBezTo>
                  <a:cubicBezTo>
                    <a:pt x="11428" y="20607"/>
                    <a:pt x="11653" y="20855"/>
                    <a:pt x="11717" y="20855"/>
                  </a:cubicBezTo>
                  <a:cubicBezTo>
                    <a:pt x="11750" y="20855"/>
                    <a:pt x="11750" y="20855"/>
                    <a:pt x="11750" y="20905"/>
                  </a:cubicBezTo>
                  <a:cubicBezTo>
                    <a:pt x="11750" y="20905"/>
                    <a:pt x="11750" y="20905"/>
                    <a:pt x="11782" y="20905"/>
                  </a:cubicBezTo>
                  <a:cubicBezTo>
                    <a:pt x="11782" y="20905"/>
                    <a:pt x="11782" y="20905"/>
                    <a:pt x="11814" y="20954"/>
                  </a:cubicBezTo>
                  <a:cubicBezTo>
                    <a:pt x="11814" y="20954"/>
                    <a:pt x="11814" y="20954"/>
                    <a:pt x="11814" y="20954"/>
                  </a:cubicBezTo>
                  <a:cubicBezTo>
                    <a:pt x="11814" y="20954"/>
                    <a:pt x="11846" y="20954"/>
                    <a:pt x="11878" y="20954"/>
                  </a:cubicBezTo>
                  <a:cubicBezTo>
                    <a:pt x="11911" y="20954"/>
                    <a:pt x="11911" y="20954"/>
                    <a:pt x="11911" y="20954"/>
                  </a:cubicBezTo>
                  <a:cubicBezTo>
                    <a:pt x="11943" y="20954"/>
                    <a:pt x="11943" y="20905"/>
                    <a:pt x="11943" y="20905"/>
                  </a:cubicBezTo>
                  <a:cubicBezTo>
                    <a:pt x="11975" y="20806"/>
                    <a:pt x="12039" y="20756"/>
                    <a:pt x="12104" y="20756"/>
                  </a:cubicBezTo>
                  <a:cubicBezTo>
                    <a:pt x="12168" y="20756"/>
                    <a:pt x="12232" y="20806"/>
                    <a:pt x="12265" y="20905"/>
                  </a:cubicBezTo>
                  <a:cubicBezTo>
                    <a:pt x="12265" y="20954"/>
                    <a:pt x="12297" y="20954"/>
                    <a:pt x="12297" y="20954"/>
                  </a:cubicBezTo>
                  <a:cubicBezTo>
                    <a:pt x="12297" y="20954"/>
                    <a:pt x="12329" y="20954"/>
                    <a:pt x="12361" y="20905"/>
                  </a:cubicBezTo>
                  <a:cubicBezTo>
                    <a:pt x="12393" y="20855"/>
                    <a:pt x="12426" y="20855"/>
                    <a:pt x="12458" y="20855"/>
                  </a:cubicBezTo>
                  <a:cubicBezTo>
                    <a:pt x="12522" y="20855"/>
                    <a:pt x="12587" y="20905"/>
                    <a:pt x="12587" y="21004"/>
                  </a:cubicBezTo>
                  <a:cubicBezTo>
                    <a:pt x="12619" y="21054"/>
                    <a:pt x="12619" y="21203"/>
                    <a:pt x="12554" y="21302"/>
                  </a:cubicBezTo>
                  <a:cubicBezTo>
                    <a:pt x="12554" y="21302"/>
                    <a:pt x="12554" y="21302"/>
                    <a:pt x="12554" y="21302"/>
                  </a:cubicBezTo>
                  <a:cubicBezTo>
                    <a:pt x="12554" y="21401"/>
                    <a:pt x="12587" y="21550"/>
                    <a:pt x="12619" y="21600"/>
                  </a:cubicBezTo>
                  <a:cubicBezTo>
                    <a:pt x="12651" y="21600"/>
                    <a:pt x="12651" y="21550"/>
                    <a:pt x="12619" y="21501"/>
                  </a:cubicBezTo>
                  <a:cubicBezTo>
                    <a:pt x="12587" y="21252"/>
                    <a:pt x="12812" y="21054"/>
                    <a:pt x="13166" y="20905"/>
                  </a:cubicBezTo>
                  <a:cubicBezTo>
                    <a:pt x="13488" y="20706"/>
                    <a:pt x="13810" y="20408"/>
                    <a:pt x="13842" y="20309"/>
                  </a:cubicBezTo>
                  <a:cubicBezTo>
                    <a:pt x="13842" y="20259"/>
                    <a:pt x="13874" y="20210"/>
                    <a:pt x="13939" y="20210"/>
                  </a:cubicBezTo>
                  <a:cubicBezTo>
                    <a:pt x="13939" y="20210"/>
                    <a:pt x="13971" y="20259"/>
                    <a:pt x="14035" y="20259"/>
                  </a:cubicBezTo>
                  <a:cubicBezTo>
                    <a:pt x="14100" y="20309"/>
                    <a:pt x="14196" y="20309"/>
                    <a:pt x="14228" y="20259"/>
                  </a:cubicBezTo>
                  <a:cubicBezTo>
                    <a:pt x="14325" y="20160"/>
                    <a:pt x="14615" y="20110"/>
                    <a:pt x="14840" y="20110"/>
                  </a:cubicBezTo>
                  <a:cubicBezTo>
                    <a:pt x="14872" y="20110"/>
                    <a:pt x="14872" y="20110"/>
                    <a:pt x="14872" y="20110"/>
                  </a:cubicBezTo>
                  <a:cubicBezTo>
                    <a:pt x="14904" y="20110"/>
                    <a:pt x="14937" y="20110"/>
                    <a:pt x="14969" y="20011"/>
                  </a:cubicBezTo>
                  <a:cubicBezTo>
                    <a:pt x="14969" y="19961"/>
                    <a:pt x="15001" y="19912"/>
                    <a:pt x="15065" y="19862"/>
                  </a:cubicBezTo>
                  <a:cubicBezTo>
                    <a:pt x="15097" y="19812"/>
                    <a:pt x="15130" y="19763"/>
                    <a:pt x="15130" y="19713"/>
                  </a:cubicBezTo>
                  <a:cubicBezTo>
                    <a:pt x="15194" y="19663"/>
                    <a:pt x="15194" y="19614"/>
                    <a:pt x="15291" y="19564"/>
                  </a:cubicBezTo>
                  <a:cubicBezTo>
                    <a:pt x="15419" y="19514"/>
                    <a:pt x="15452" y="19366"/>
                    <a:pt x="15452" y="19316"/>
                  </a:cubicBezTo>
                  <a:cubicBezTo>
                    <a:pt x="15452" y="19217"/>
                    <a:pt x="15548" y="19167"/>
                    <a:pt x="15613" y="19117"/>
                  </a:cubicBezTo>
                  <a:cubicBezTo>
                    <a:pt x="15645" y="19068"/>
                    <a:pt x="15709" y="19068"/>
                    <a:pt x="15709" y="19068"/>
                  </a:cubicBezTo>
                  <a:cubicBezTo>
                    <a:pt x="15709" y="18968"/>
                    <a:pt x="15773" y="18919"/>
                    <a:pt x="15838" y="18869"/>
                  </a:cubicBezTo>
                  <a:cubicBezTo>
                    <a:pt x="15838" y="18869"/>
                    <a:pt x="15902" y="18819"/>
                    <a:pt x="15902" y="18819"/>
                  </a:cubicBezTo>
                  <a:cubicBezTo>
                    <a:pt x="15902" y="18670"/>
                    <a:pt x="15967" y="18621"/>
                    <a:pt x="15999" y="18571"/>
                  </a:cubicBezTo>
                  <a:cubicBezTo>
                    <a:pt x="16031" y="18571"/>
                    <a:pt x="16063" y="18571"/>
                    <a:pt x="16063" y="18521"/>
                  </a:cubicBezTo>
                  <a:cubicBezTo>
                    <a:pt x="16063" y="18521"/>
                    <a:pt x="16063" y="18422"/>
                    <a:pt x="16063" y="18372"/>
                  </a:cubicBezTo>
                  <a:cubicBezTo>
                    <a:pt x="16063" y="18273"/>
                    <a:pt x="16031" y="18124"/>
                    <a:pt x="16128" y="18074"/>
                  </a:cubicBezTo>
                  <a:cubicBezTo>
                    <a:pt x="16095" y="18074"/>
                    <a:pt x="16095" y="18025"/>
                    <a:pt x="16095" y="18025"/>
                  </a:cubicBezTo>
                  <a:cubicBezTo>
                    <a:pt x="16063" y="17975"/>
                    <a:pt x="16063" y="17975"/>
                    <a:pt x="16063" y="17926"/>
                  </a:cubicBezTo>
                  <a:cubicBezTo>
                    <a:pt x="16031" y="17876"/>
                    <a:pt x="16063" y="17826"/>
                    <a:pt x="16063" y="17826"/>
                  </a:cubicBezTo>
                  <a:cubicBezTo>
                    <a:pt x="16095" y="17777"/>
                    <a:pt x="16128" y="17727"/>
                    <a:pt x="16192" y="17677"/>
                  </a:cubicBezTo>
                  <a:cubicBezTo>
                    <a:pt x="16256" y="17677"/>
                    <a:pt x="16289" y="17677"/>
                    <a:pt x="16321" y="17628"/>
                  </a:cubicBezTo>
                  <a:cubicBezTo>
                    <a:pt x="16417" y="17528"/>
                    <a:pt x="16449" y="17429"/>
                    <a:pt x="16482" y="17280"/>
                  </a:cubicBezTo>
                  <a:cubicBezTo>
                    <a:pt x="16482" y="17081"/>
                    <a:pt x="16675" y="16932"/>
                    <a:pt x="16739" y="16883"/>
                  </a:cubicBezTo>
                  <a:cubicBezTo>
                    <a:pt x="16771" y="16883"/>
                    <a:pt x="16804" y="16734"/>
                    <a:pt x="16771" y="16535"/>
                  </a:cubicBezTo>
                  <a:cubicBezTo>
                    <a:pt x="16771" y="16436"/>
                    <a:pt x="16804" y="16337"/>
                    <a:pt x="16836" y="16337"/>
                  </a:cubicBezTo>
                  <a:cubicBezTo>
                    <a:pt x="16804" y="16287"/>
                    <a:pt x="16804" y="16237"/>
                    <a:pt x="16804" y="16188"/>
                  </a:cubicBezTo>
                  <a:cubicBezTo>
                    <a:pt x="16836" y="16138"/>
                    <a:pt x="16836" y="16088"/>
                    <a:pt x="16900" y="16039"/>
                  </a:cubicBezTo>
                  <a:cubicBezTo>
                    <a:pt x="16836" y="16039"/>
                    <a:pt x="16804" y="15939"/>
                    <a:pt x="16771" y="15890"/>
                  </a:cubicBezTo>
                  <a:cubicBezTo>
                    <a:pt x="16739" y="15890"/>
                    <a:pt x="16739" y="15890"/>
                    <a:pt x="16739" y="15890"/>
                  </a:cubicBezTo>
                  <a:cubicBezTo>
                    <a:pt x="16707" y="15890"/>
                    <a:pt x="16675" y="15939"/>
                    <a:pt x="16643" y="15939"/>
                  </a:cubicBezTo>
                  <a:cubicBezTo>
                    <a:pt x="16578" y="15939"/>
                    <a:pt x="16482" y="15840"/>
                    <a:pt x="16482" y="15741"/>
                  </a:cubicBezTo>
                  <a:cubicBezTo>
                    <a:pt x="16449" y="15691"/>
                    <a:pt x="16482" y="15592"/>
                    <a:pt x="16546" y="15592"/>
                  </a:cubicBezTo>
                  <a:cubicBezTo>
                    <a:pt x="16610" y="15542"/>
                    <a:pt x="16707" y="15492"/>
                    <a:pt x="16771" y="15393"/>
                  </a:cubicBezTo>
                  <a:cubicBezTo>
                    <a:pt x="16836" y="15393"/>
                    <a:pt x="16868" y="15343"/>
                    <a:pt x="16900" y="15294"/>
                  </a:cubicBezTo>
                  <a:cubicBezTo>
                    <a:pt x="16868" y="15244"/>
                    <a:pt x="16771" y="15194"/>
                    <a:pt x="16739" y="15194"/>
                  </a:cubicBezTo>
                  <a:cubicBezTo>
                    <a:pt x="16739" y="15194"/>
                    <a:pt x="16739" y="15194"/>
                    <a:pt x="16739" y="15194"/>
                  </a:cubicBezTo>
                  <a:cubicBezTo>
                    <a:pt x="16643" y="15194"/>
                    <a:pt x="16578" y="15046"/>
                    <a:pt x="16514" y="14946"/>
                  </a:cubicBezTo>
                  <a:cubicBezTo>
                    <a:pt x="16482" y="14897"/>
                    <a:pt x="16449" y="14797"/>
                    <a:pt x="16417" y="14797"/>
                  </a:cubicBezTo>
                  <a:cubicBezTo>
                    <a:pt x="16321" y="14797"/>
                    <a:pt x="16321" y="14748"/>
                    <a:pt x="16321" y="14698"/>
                  </a:cubicBezTo>
                  <a:cubicBezTo>
                    <a:pt x="16321" y="14549"/>
                    <a:pt x="16449" y="14549"/>
                    <a:pt x="16482" y="14549"/>
                  </a:cubicBezTo>
                  <a:cubicBezTo>
                    <a:pt x="16546" y="14549"/>
                    <a:pt x="16610" y="14549"/>
                    <a:pt x="16643" y="14599"/>
                  </a:cubicBezTo>
                  <a:cubicBezTo>
                    <a:pt x="16739" y="14698"/>
                    <a:pt x="16804" y="14748"/>
                    <a:pt x="16868" y="14748"/>
                  </a:cubicBezTo>
                  <a:cubicBezTo>
                    <a:pt x="16836" y="14648"/>
                    <a:pt x="16739" y="14499"/>
                    <a:pt x="16578" y="14350"/>
                  </a:cubicBezTo>
                  <a:cubicBezTo>
                    <a:pt x="16514" y="14251"/>
                    <a:pt x="16514" y="14102"/>
                    <a:pt x="16514" y="14052"/>
                  </a:cubicBezTo>
                  <a:cubicBezTo>
                    <a:pt x="16514" y="14003"/>
                    <a:pt x="16514" y="14003"/>
                    <a:pt x="16514" y="14003"/>
                  </a:cubicBezTo>
                  <a:cubicBezTo>
                    <a:pt x="16449" y="13903"/>
                    <a:pt x="16321" y="13407"/>
                    <a:pt x="16289" y="13258"/>
                  </a:cubicBezTo>
                  <a:cubicBezTo>
                    <a:pt x="16256" y="13208"/>
                    <a:pt x="16192" y="13159"/>
                    <a:pt x="16128" y="13109"/>
                  </a:cubicBezTo>
                  <a:cubicBezTo>
                    <a:pt x="16063" y="13059"/>
                    <a:pt x="15999" y="13010"/>
                    <a:pt x="15967" y="12960"/>
                  </a:cubicBezTo>
                  <a:cubicBezTo>
                    <a:pt x="15934" y="12861"/>
                    <a:pt x="15934" y="12761"/>
                    <a:pt x="15934" y="12662"/>
                  </a:cubicBezTo>
                  <a:cubicBezTo>
                    <a:pt x="15967" y="12513"/>
                    <a:pt x="16063" y="12364"/>
                    <a:pt x="16160" y="12265"/>
                  </a:cubicBezTo>
                  <a:cubicBezTo>
                    <a:pt x="16224" y="12265"/>
                    <a:pt x="16224" y="12166"/>
                    <a:pt x="16256" y="12116"/>
                  </a:cubicBezTo>
                  <a:cubicBezTo>
                    <a:pt x="16256" y="12066"/>
                    <a:pt x="16289" y="11967"/>
                    <a:pt x="16353" y="11967"/>
                  </a:cubicBezTo>
                  <a:cubicBezTo>
                    <a:pt x="16353" y="11967"/>
                    <a:pt x="16353" y="11967"/>
                    <a:pt x="16353" y="11967"/>
                  </a:cubicBezTo>
                  <a:cubicBezTo>
                    <a:pt x="16385" y="11967"/>
                    <a:pt x="16385" y="11967"/>
                    <a:pt x="16385" y="11967"/>
                  </a:cubicBezTo>
                  <a:cubicBezTo>
                    <a:pt x="16417" y="11967"/>
                    <a:pt x="16449" y="11967"/>
                    <a:pt x="16482" y="11818"/>
                  </a:cubicBezTo>
                  <a:cubicBezTo>
                    <a:pt x="16546" y="11669"/>
                    <a:pt x="16643" y="11669"/>
                    <a:pt x="16675" y="11619"/>
                  </a:cubicBezTo>
                  <a:cubicBezTo>
                    <a:pt x="16707" y="11619"/>
                    <a:pt x="16707" y="11619"/>
                    <a:pt x="16739" y="11619"/>
                  </a:cubicBezTo>
                  <a:cubicBezTo>
                    <a:pt x="16771" y="11570"/>
                    <a:pt x="16868" y="11520"/>
                    <a:pt x="16965" y="11470"/>
                  </a:cubicBezTo>
                  <a:cubicBezTo>
                    <a:pt x="17029" y="11470"/>
                    <a:pt x="17125" y="11470"/>
                    <a:pt x="17158" y="11421"/>
                  </a:cubicBezTo>
                  <a:cubicBezTo>
                    <a:pt x="17158" y="11421"/>
                    <a:pt x="17158" y="11371"/>
                    <a:pt x="17125" y="11321"/>
                  </a:cubicBezTo>
                  <a:cubicBezTo>
                    <a:pt x="17093" y="11272"/>
                    <a:pt x="17029" y="11222"/>
                    <a:pt x="16997" y="11222"/>
                  </a:cubicBezTo>
                  <a:cubicBezTo>
                    <a:pt x="16965" y="11272"/>
                    <a:pt x="16932" y="11272"/>
                    <a:pt x="16900" y="11272"/>
                  </a:cubicBezTo>
                  <a:cubicBezTo>
                    <a:pt x="16771" y="11272"/>
                    <a:pt x="16643" y="11172"/>
                    <a:pt x="16578" y="10974"/>
                  </a:cubicBezTo>
                  <a:cubicBezTo>
                    <a:pt x="16546" y="10974"/>
                    <a:pt x="16449" y="11123"/>
                    <a:pt x="16417" y="11222"/>
                  </a:cubicBezTo>
                  <a:cubicBezTo>
                    <a:pt x="16321" y="11321"/>
                    <a:pt x="16256" y="11421"/>
                    <a:pt x="16160" y="11520"/>
                  </a:cubicBezTo>
                  <a:cubicBezTo>
                    <a:pt x="16063" y="11570"/>
                    <a:pt x="15967" y="11520"/>
                    <a:pt x="15902" y="11371"/>
                  </a:cubicBezTo>
                  <a:cubicBezTo>
                    <a:pt x="15838" y="11222"/>
                    <a:pt x="15806" y="11073"/>
                    <a:pt x="15870" y="10924"/>
                  </a:cubicBezTo>
                  <a:cubicBezTo>
                    <a:pt x="15870" y="10874"/>
                    <a:pt x="15870" y="10874"/>
                    <a:pt x="15870" y="10874"/>
                  </a:cubicBezTo>
                  <a:cubicBezTo>
                    <a:pt x="15870" y="10874"/>
                    <a:pt x="15838" y="10874"/>
                    <a:pt x="15709" y="10874"/>
                  </a:cubicBezTo>
                  <a:cubicBezTo>
                    <a:pt x="15645" y="10874"/>
                    <a:pt x="15613" y="10874"/>
                    <a:pt x="15548" y="10874"/>
                  </a:cubicBezTo>
                  <a:cubicBezTo>
                    <a:pt x="15548" y="10874"/>
                    <a:pt x="15548" y="10874"/>
                    <a:pt x="15548" y="10874"/>
                  </a:cubicBezTo>
                  <a:cubicBezTo>
                    <a:pt x="15419" y="10874"/>
                    <a:pt x="15323" y="10726"/>
                    <a:pt x="15323" y="10527"/>
                  </a:cubicBezTo>
                  <a:cubicBezTo>
                    <a:pt x="15323" y="10328"/>
                    <a:pt x="15387" y="9981"/>
                    <a:pt x="15516" y="9981"/>
                  </a:cubicBezTo>
                  <a:cubicBezTo>
                    <a:pt x="15580" y="9981"/>
                    <a:pt x="15645" y="9981"/>
                    <a:pt x="15677" y="9981"/>
                  </a:cubicBezTo>
                  <a:cubicBezTo>
                    <a:pt x="15709" y="9981"/>
                    <a:pt x="15773" y="10030"/>
                    <a:pt x="15806" y="10030"/>
                  </a:cubicBezTo>
                  <a:cubicBezTo>
                    <a:pt x="15838" y="10030"/>
                    <a:pt x="15902" y="9981"/>
                    <a:pt x="15934" y="9832"/>
                  </a:cubicBezTo>
                  <a:cubicBezTo>
                    <a:pt x="15967" y="9583"/>
                    <a:pt x="16063" y="9534"/>
                    <a:pt x="16160" y="9534"/>
                  </a:cubicBezTo>
                  <a:cubicBezTo>
                    <a:pt x="16224" y="9484"/>
                    <a:pt x="16289" y="9484"/>
                    <a:pt x="16353" y="9335"/>
                  </a:cubicBezTo>
                  <a:cubicBezTo>
                    <a:pt x="16482" y="9137"/>
                    <a:pt x="16675" y="8839"/>
                    <a:pt x="16868" y="8839"/>
                  </a:cubicBezTo>
                  <a:cubicBezTo>
                    <a:pt x="16932" y="8839"/>
                    <a:pt x="16997" y="8888"/>
                    <a:pt x="17061" y="8938"/>
                  </a:cubicBezTo>
                  <a:cubicBezTo>
                    <a:pt x="17125" y="9037"/>
                    <a:pt x="17125" y="9087"/>
                    <a:pt x="17125" y="9137"/>
                  </a:cubicBezTo>
                  <a:cubicBezTo>
                    <a:pt x="17158" y="9335"/>
                    <a:pt x="17061" y="9484"/>
                    <a:pt x="16965" y="9633"/>
                  </a:cubicBezTo>
                  <a:cubicBezTo>
                    <a:pt x="16900" y="9683"/>
                    <a:pt x="16868" y="9782"/>
                    <a:pt x="16836" y="9832"/>
                  </a:cubicBezTo>
                  <a:cubicBezTo>
                    <a:pt x="16836" y="9881"/>
                    <a:pt x="16836" y="9931"/>
                    <a:pt x="16836" y="9981"/>
                  </a:cubicBezTo>
                  <a:cubicBezTo>
                    <a:pt x="16836" y="10030"/>
                    <a:pt x="16836" y="10130"/>
                    <a:pt x="16804" y="10229"/>
                  </a:cubicBezTo>
                  <a:cubicBezTo>
                    <a:pt x="16836" y="10229"/>
                    <a:pt x="16900" y="10179"/>
                    <a:pt x="16932" y="10130"/>
                  </a:cubicBezTo>
                  <a:cubicBezTo>
                    <a:pt x="17190" y="9881"/>
                    <a:pt x="17415" y="9683"/>
                    <a:pt x="17641" y="9534"/>
                  </a:cubicBezTo>
                  <a:cubicBezTo>
                    <a:pt x="17673" y="9534"/>
                    <a:pt x="17737" y="9484"/>
                    <a:pt x="17769" y="9484"/>
                  </a:cubicBezTo>
                  <a:cubicBezTo>
                    <a:pt x="17769" y="9484"/>
                    <a:pt x="17769" y="9484"/>
                    <a:pt x="17801" y="9484"/>
                  </a:cubicBezTo>
                  <a:cubicBezTo>
                    <a:pt x="17801" y="9484"/>
                    <a:pt x="17801" y="9434"/>
                    <a:pt x="17801" y="9434"/>
                  </a:cubicBezTo>
                  <a:cubicBezTo>
                    <a:pt x="17801" y="9434"/>
                    <a:pt x="17801" y="9385"/>
                    <a:pt x="17834" y="9385"/>
                  </a:cubicBezTo>
                  <a:cubicBezTo>
                    <a:pt x="17834" y="9385"/>
                    <a:pt x="17834" y="9385"/>
                    <a:pt x="17834" y="9385"/>
                  </a:cubicBezTo>
                  <a:cubicBezTo>
                    <a:pt x="17834" y="9335"/>
                    <a:pt x="17834" y="9335"/>
                    <a:pt x="17866" y="9335"/>
                  </a:cubicBezTo>
                  <a:cubicBezTo>
                    <a:pt x="17866" y="9335"/>
                    <a:pt x="17866" y="9335"/>
                    <a:pt x="17866" y="9286"/>
                  </a:cubicBezTo>
                  <a:cubicBezTo>
                    <a:pt x="17866" y="9286"/>
                    <a:pt x="17898" y="9286"/>
                    <a:pt x="17898" y="9286"/>
                  </a:cubicBezTo>
                  <a:cubicBezTo>
                    <a:pt x="17930" y="9236"/>
                    <a:pt x="17962" y="9236"/>
                    <a:pt x="17995" y="9186"/>
                  </a:cubicBezTo>
                  <a:cubicBezTo>
                    <a:pt x="18156" y="9087"/>
                    <a:pt x="18510" y="8839"/>
                    <a:pt x="18542" y="8739"/>
                  </a:cubicBezTo>
                  <a:cubicBezTo>
                    <a:pt x="18574" y="8690"/>
                    <a:pt x="18574" y="8640"/>
                    <a:pt x="18606" y="8590"/>
                  </a:cubicBezTo>
                  <a:cubicBezTo>
                    <a:pt x="18671" y="8441"/>
                    <a:pt x="18735" y="8292"/>
                    <a:pt x="18832" y="8292"/>
                  </a:cubicBezTo>
                  <a:cubicBezTo>
                    <a:pt x="18896" y="8292"/>
                    <a:pt x="18928" y="8342"/>
                    <a:pt x="18960" y="8392"/>
                  </a:cubicBezTo>
                  <a:cubicBezTo>
                    <a:pt x="18993" y="8392"/>
                    <a:pt x="19025" y="8441"/>
                    <a:pt x="19057" y="8441"/>
                  </a:cubicBezTo>
                  <a:cubicBezTo>
                    <a:pt x="19121" y="8441"/>
                    <a:pt x="19154" y="8441"/>
                    <a:pt x="19186" y="8441"/>
                  </a:cubicBezTo>
                  <a:cubicBezTo>
                    <a:pt x="19186" y="8441"/>
                    <a:pt x="19218" y="8441"/>
                    <a:pt x="19250" y="8441"/>
                  </a:cubicBezTo>
                  <a:cubicBezTo>
                    <a:pt x="19218" y="8392"/>
                    <a:pt x="19186" y="8292"/>
                    <a:pt x="19218" y="8243"/>
                  </a:cubicBezTo>
                  <a:cubicBezTo>
                    <a:pt x="19250" y="8143"/>
                    <a:pt x="19314" y="8143"/>
                    <a:pt x="19411" y="8094"/>
                  </a:cubicBezTo>
                  <a:cubicBezTo>
                    <a:pt x="19443" y="8094"/>
                    <a:pt x="19443" y="8094"/>
                    <a:pt x="19443" y="8094"/>
                  </a:cubicBezTo>
                  <a:cubicBezTo>
                    <a:pt x="19508" y="8094"/>
                    <a:pt x="19508" y="8044"/>
                    <a:pt x="19540" y="7994"/>
                  </a:cubicBezTo>
                  <a:cubicBezTo>
                    <a:pt x="19572" y="7895"/>
                    <a:pt x="19604" y="7796"/>
                    <a:pt x="19701" y="7796"/>
                  </a:cubicBezTo>
                  <a:cubicBezTo>
                    <a:pt x="19701" y="7796"/>
                    <a:pt x="19733" y="7697"/>
                    <a:pt x="19733" y="7647"/>
                  </a:cubicBezTo>
                  <a:cubicBezTo>
                    <a:pt x="19765" y="7548"/>
                    <a:pt x="19797" y="7399"/>
                    <a:pt x="19926" y="7399"/>
                  </a:cubicBezTo>
                  <a:cubicBezTo>
                    <a:pt x="19990" y="7399"/>
                    <a:pt x="20023" y="7448"/>
                    <a:pt x="20087" y="7498"/>
                  </a:cubicBezTo>
                  <a:cubicBezTo>
                    <a:pt x="20119" y="7548"/>
                    <a:pt x="20151" y="7597"/>
                    <a:pt x="20184" y="7548"/>
                  </a:cubicBezTo>
                  <a:cubicBezTo>
                    <a:pt x="20216" y="7548"/>
                    <a:pt x="20248" y="7548"/>
                    <a:pt x="20248" y="7548"/>
                  </a:cubicBezTo>
                  <a:cubicBezTo>
                    <a:pt x="20248" y="7548"/>
                    <a:pt x="20280" y="7548"/>
                    <a:pt x="20280" y="7548"/>
                  </a:cubicBezTo>
                  <a:cubicBezTo>
                    <a:pt x="20280" y="7548"/>
                    <a:pt x="20280" y="7548"/>
                    <a:pt x="20312" y="7597"/>
                  </a:cubicBezTo>
                  <a:cubicBezTo>
                    <a:pt x="20312" y="7548"/>
                    <a:pt x="20312" y="7548"/>
                    <a:pt x="20345" y="7548"/>
                  </a:cubicBezTo>
                  <a:cubicBezTo>
                    <a:pt x="20345" y="7548"/>
                    <a:pt x="20345" y="7548"/>
                    <a:pt x="20345" y="7498"/>
                  </a:cubicBezTo>
                  <a:cubicBezTo>
                    <a:pt x="20345" y="7448"/>
                    <a:pt x="20345" y="7399"/>
                    <a:pt x="20345" y="7349"/>
                  </a:cubicBezTo>
                  <a:cubicBezTo>
                    <a:pt x="20345" y="7250"/>
                    <a:pt x="20345" y="7150"/>
                    <a:pt x="20312" y="7101"/>
                  </a:cubicBezTo>
                  <a:cubicBezTo>
                    <a:pt x="20280" y="6952"/>
                    <a:pt x="20280" y="6803"/>
                    <a:pt x="20280" y="6753"/>
                  </a:cubicBezTo>
                  <a:cubicBezTo>
                    <a:pt x="20312" y="6703"/>
                    <a:pt x="20312" y="6654"/>
                    <a:pt x="20280" y="6604"/>
                  </a:cubicBezTo>
                  <a:cubicBezTo>
                    <a:pt x="20280" y="6554"/>
                    <a:pt x="20248" y="6306"/>
                    <a:pt x="20312" y="6157"/>
                  </a:cubicBezTo>
                  <a:cubicBezTo>
                    <a:pt x="20345" y="6108"/>
                    <a:pt x="20377" y="6108"/>
                    <a:pt x="20409" y="6108"/>
                  </a:cubicBezTo>
                  <a:cubicBezTo>
                    <a:pt x="20409" y="6108"/>
                    <a:pt x="20473" y="6008"/>
                    <a:pt x="20473" y="6008"/>
                  </a:cubicBezTo>
                  <a:cubicBezTo>
                    <a:pt x="20538" y="5909"/>
                    <a:pt x="20602" y="5859"/>
                    <a:pt x="20666" y="5859"/>
                  </a:cubicBezTo>
                  <a:cubicBezTo>
                    <a:pt x="20699" y="5859"/>
                    <a:pt x="20731" y="5859"/>
                    <a:pt x="20763" y="5909"/>
                  </a:cubicBezTo>
                  <a:cubicBezTo>
                    <a:pt x="20795" y="5959"/>
                    <a:pt x="20860" y="5959"/>
                    <a:pt x="20924" y="5959"/>
                  </a:cubicBezTo>
                  <a:cubicBezTo>
                    <a:pt x="20924" y="5959"/>
                    <a:pt x="20924" y="5959"/>
                    <a:pt x="20924" y="5959"/>
                  </a:cubicBezTo>
                  <a:cubicBezTo>
                    <a:pt x="20956" y="5959"/>
                    <a:pt x="20956" y="5959"/>
                    <a:pt x="20988" y="5959"/>
                  </a:cubicBezTo>
                  <a:cubicBezTo>
                    <a:pt x="20956" y="5859"/>
                    <a:pt x="21021" y="5810"/>
                    <a:pt x="21053" y="5710"/>
                  </a:cubicBezTo>
                  <a:cubicBezTo>
                    <a:pt x="21117" y="5661"/>
                    <a:pt x="21149" y="5661"/>
                    <a:pt x="21149" y="5611"/>
                  </a:cubicBezTo>
                  <a:cubicBezTo>
                    <a:pt x="21149" y="5462"/>
                    <a:pt x="21214" y="5363"/>
                    <a:pt x="21278" y="5313"/>
                  </a:cubicBezTo>
                  <a:cubicBezTo>
                    <a:pt x="21310" y="5263"/>
                    <a:pt x="21342" y="5214"/>
                    <a:pt x="21342" y="5164"/>
                  </a:cubicBezTo>
                  <a:cubicBezTo>
                    <a:pt x="21375" y="5114"/>
                    <a:pt x="21375" y="5114"/>
                    <a:pt x="21375" y="5065"/>
                  </a:cubicBezTo>
                  <a:cubicBezTo>
                    <a:pt x="21407" y="4817"/>
                    <a:pt x="21439" y="4618"/>
                    <a:pt x="21503" y="4469"/>
                  </a:cubicBezTo>
                  <a:cubicBezTo>
                    <a:pt x="21536" y="4419"/>
                    <a:pt x="21568" y="4419"/>
                    <a:pt x="21568" y="4370"/>
                  </a:cubicBezTo>
                  <a:cubicBezTo>
                    <a:pt x="21600" y="4370"/>
                    <a:pt x="21600" y="4370"/>
                    <a:pt x="21600" y="4370"/>
                  </a:cubicBezTo>
                  <a:cubicBezTo>
                    <a:pt x="21600" y="4370"/>
                    <a:pt x="21600" y="4370"/>
                    <a:pt x="21600" y="4370"/>
                  </a:cubicBezTo>
                  <a:cubicBezTo>
                    <a:pt x="21600" y="4370"/>
                    <a:pt x="21568" y="4320"/>
                    <a:pt x="21568" y="4320"/>
                  </a:cubicBezTo>
                  <a:cubicBezTo>
                    <a:pt x="21568" y="4270"/>
                    <a:pt x="21536" y="4171"/>
                    <a:pt x="21536" y="3972"/>
                  </a:cubicBezTo>
                  <a:cubicBezTo>
                    <a:pt x="21536" y="3972"/>
                    <a:pt x="21536" y="3923"/>
                    <a:pt x="21536" y="3923"/>
                  </a:cubicBezTo>
                  <a:cubicBezTo>
                    <a:pt x="21503" y="3923"/>
                    <a:pt x="21503" y="3923"/>
                    <a:pt x="21471" y="3923"/>
                  </a:cubicBezTo>
                  <a:cubicBezTo>
                    <a:pt x="21439" y="3923"/>
                    <a:pt x="21375" y="3923"/>
                    <a:pt x="21342" y="3972"/>
                  </a:cubicBezTo>
                  <a:cubicBezTo>
                    <a:pt x="21310" y="4022"/>
                    <a:pt x="21246" y="4022"/>
                    <a:pt x="21182" y="4022"/>
                  </a:cubicBezTo>
                  <a:cubicBezTo>
                    <a:pt x="21117" y="4022"/>
                    <a:pt x="21053" y="4072"/>
                    <a:pt x="21021" y="4121"/>
                  </a:cubicBezTo>
                  <a:cubicBezTo>
                    <a:pt x="20956" y="4270"/>
                    <a:pt x="20892" y="4320"/>
                    <a:pt x="20827" y="4320"/>
                  </a:cubicBezTo>
                  <a:cubicBezTo>
                    <a:pt x="20795" y="4320"/>
                    <a:pt x="20795" y="4320"/>
                    <a:pt x="20763" y="4320"/>
                  </a:cubicBezTo>
                  <a:cubicBezTo>
                    <a:pt x="20731" y="4270"/>
                    <a:pt x="20699" y="4270"/>
                    <a:pt x="20634" y="4320"/>
                  </a:cubicBezTo>
                  <a:cubicBezTo>
                    <a:pt x="20634" y="4320"/>
                    <a:pt x="20602" y="4320"/>
                    <a:pt x="20570" y="4320"/>
                  </a:cubicBezTo>
                  <a:cubicBezTo>
                    <a:pt x="20473" y="4320"/>
                    <a:pt x="20312" y="4270"/>
                    <a:pt x="20248" y="4121"/>
                  </a:cubicBezTo>
                  <a:cubicBezTo>
                    <a:pt x="20216" y="4072"/>
                    <a:pt x="20216" y="4022"/>
                    <a:pt x="20216" y="3972"/>
                  </a:cubicBezTo>
                  <a:cubicBezTo>
                    <a:pt x="20216" y="3923"/>
                    <a:pt x="20216" y="3873"/>
                    <a:pt x="20184" y="3823"/>
                  </a:cubicBezTo>
                  <a:cubicBezTo>
                    <a:pt x="20184" y="3774"/>
                    <a:pt x="20184" y="3774"/>
                    <a:pt x="20184" y="3724"/>
                  </a:cubicBezTo>
                  <a:cubicBezTo>
                    <a:pt x="20151" y="3674"/>
                    <a:pt x="20151" y="3575"/>
                    <a:pt x="20151" y="3476"/>
                  </a:cubicBezTo>
                  <a:cubicBezTo>
                    <a:pt x="20151" y="3476"/>
                    <a:pt x="20119" y="3476"/>
                    <a:pt x="20087" y="3476"/>
                  </a:cubicBezTo>
                  <a:cubicBezTo>
                    <a:pt x="20023" y="3426"/>
                    <a:pt x="19958" y="3426"/>
                    <a:pt x="19894" y="3327"/>
                  </a:cubicBezTo>
                  <a:cubicBezTo>
                    <a:pt x="19894" y="3277"/>
                    <a:pt x="19862" y="3228"/>
                    <a:pt x="19830" y="3228"/>
                  </a:cubicBezTo>
                  <a:cubicBezTo>
                    <a:pt x="19733" y="3128"/>
                    <a:pt x="19636" y="3079"/>
                    <a:pt x="19604" y="3079"/>
                  </a:cubicBezTo>
                  <a:cubicBezTo>
                    <a:pt x="19604" y="3079"/>
                    <a:pt x="19604" y="3079"/>
                    <a:pt x="19604" y="3079"/>
                  </a:cubicBezTo>
                  <a:cubicBezTo>
                    <a:pt x="19572" y="3079"/>
                    <a:pt x="19572" y="3079"/>
                    <a:pt x="19572" y="3079"/>
                  </a:cubicBezTo>
                  <a:cubicBezTo>
                    <a:pt x="19540" y="3079"/>
                    <a:pt x="19508" y="3079"/>
                    <a:pt x="19443" y="3029"/>
                  </a:cubicBezTo>
                  <a:cubicBezTo>
                    <a:pt x="19411" y="2979"/>
                    <a:pt x="19314" y="2880"/>
                    <a:pt x="19218" y="2880"/>
                  </a:cubicBezTo>
                  <a:cubicBezTo>
                    <a:pt x="19154" y="2880"/>
                    <a:pt x="19089" y="2830"/>
                    <a:pt x="19057" y="2781"/>
                  </a:cubicBezTo>
                  <a:cubicBezTo>
                    <a:pt x="18993" y="2681"/>
                    <a:pt x="19025" y="2532"/>
                    <a:pt x="19025" y="2433"/>
                  </a:cubicBezTo>
                  <a:cubicBezTo>
                    <a:pt x="19025" y="2433"/>
                    <a:pt x="18993" y="2234"/>
                    <a:pt x="18960" y="2185"/>
                  </a:cubicBezTo>
                  <a:cubicBezTo>
                    <a:pt x="18896" y="2036"/>
                    <a:pt x="18864" y="1937"/>
                    <a:pt x="18832" y="1837"/>
                  </a:cubicBezTo>
                  <a:cubicBezTo>
                    <a:pt x="18832" y="1788"/>
                    <a:pt x="18832" y="1738"/>
                    <a:pt x="18799" y="1688"/>
                  </a:cubicBezTo>
                  <a:cubicBezTo>
                    <a:pt x="18735" y="1589"/>
                    <a:pt x="18671" y="1440"/>
                    <a:pt x="18638" y="1142"/>
                  </a:cubicBezTo>
                  <a:cubicBezTo>
                    <a:pt x="18606" y="943"/>
                    <a:pt x="18574" y="894"/>
                    <a:pt x="18510" y="844"/>
                  </a:cubicBezTo>
                  <a:cubicBezTo>
                    <a:pt x="18477" y="794"/>
                    <a:pt x="18445" y="745"/>
                    <a:pt x="18445" y="596"/>
                  </a:cubicBezTo>
                  <a:cubicBezTo>
                    <a:pt x="18477" y="546"/>
                    <a:pt x="18413" y="497"/>
                    <a:pt x="18349" y="397"/>
                  </a:cubicBezTo>
                  <a:cubicBezTo>
                    <a:pt x="18317" y="348"/>
                    <a:pt x="18252" y="348"/>
                    <a:pt x="18220" y="248"/>
                  </a:cubicBezTo>
                  <a:cubicBezTo>
                    <a:pt x="18220" y="248"/>
                    <a:pt x="18156" y="248"/>
                    <a:pt x="18091" y="199"/>
                  </a:cubicBezTo>
                  <a:cubicBezTo>
                    <a:pt x="17995" y="199"/>
                    <a:pt x="17898" y="149"/>
                    <a:pt x="17801" y="99"/>
                  </a:cubicBezTo>
                  <a:cubicBezTo>
                    <a:pt x="17737" y="50"/>
                    <a:pt x="17705" y="50"/>
                    <a:pt x="17641" y="50"/>
                  </a:cubicBezTo>
                  <a:cubicBezTo>
                    <a:pt x="17576" y="50"/>
                    <a:pt x="17576" y="50"/>
                    <a:pt x="17576" y="50"/>
                  </a:cubicBezTo>
                  <a:cubicBezTo>
                    <a:pt x="17544" y="50"/>
                    <a:pt x="17480" y="50"/>
                    <a:pt x="17415" y="0"/>
                  </a:cubicBezTo>
                  <a:cubicBezTo>
                    <a:pt x="17351" y="0"/>
                    <a:pt x="17190" y="0"/>
                    <a:pt x="17061" y="50"/>
                  </a:cubicBezTo>
                  <a:cubicBezTo>
                    <a:pt x="17029" y="50"/>
                    <a:pt x="17029" y="50"/>
                    <a:pt x="16997" y="50"/>
                  </a:cubicBezTo>
                  <a:cubicBezTo>
                    <a:pt x="16965" y="50"/>
                    <a:pt x="16900" y="99"/>
                    <a:pt x="16900" y="99"/>
                  </a:cubicBezTo>
                  <a:cubicBezTo>
                    <a:pt x="16900" y="99"/>
                    <a:pt x="16900" y="99"/>
                    <a:pt x="16868" y="99"/>
                  </a:cubicBezTo>
                  <a:cubicBezTo>
                    <a:pt x="16868" y="50"/>
                    <a:pt x="16836" y="50"/>
                    <a:pt x="16804" y="50"/>
                  </a:cubicBezTo>
                  <a:cubicBezTo>
                    <a:pt x="16643" y="50"/>
                    <a:pt x="16546" y="149"/>
                    <a:pt x="16482" y="248"/>
                  </a:cubicBezTo>
                  <a:cubicBezTo>
                    <a:pt x="16449" y="348"/>
                    <a:pt x="16449" y="397"/>
                    <a:pt x="16449" y="397"/>
                  </a:cubicBezTo>
                  <a:cubicBezTo>
                    <a:pt x="16449" y="397"/>
                    <a:pt x="16449" y="397"/>
                    <a:pt x="16449" y="397"/>
                  </a:cubicBezTo>
                  <a:cubicBezTo>
                    <a:pt x="16482" y="397"/>
                    <a:pt x="16482" y="397"/>
                    <a:pt x="16482" y="397"/>
                  </a:cubicBezTo>
                  <a:cubicBezTo>
                    <a:pt x="16482" y="397"/>
                    <a:pt x="16514" y="397"/>
                    <a:pt x="16514" y="397"/>
                  </a:cubicBezTo>
                  <a:cubicBezTo>
                    <a:pt x="16578" y="447"/>
                    <a:pt x="16610" y="695"/>
                    <a:pt x="16643" y="894"/>
                  </a:cubicBezTo>
                  <a:cubicBezTo>
                    <a:pt x="16675" y="1043"/>
                    <a:pt x="16514" y="1241"/>
                    <a:pt x="16449" y="1291"/>
                  </a:cubicBezTo>
                  <a:cubicBezTo>
                    <a:pt x="16417" y="1291"/>
                    <a:pt x="16289" y="1639"/>
                    <a:pt x="16256" y="1738"/>
                  </a:cubicBezTo>
                  <a:cubicBezTo>
                    <a:pt x="16256" y="1788"/>
                    <a:pt x="16224" y="1887"/>
                    <a:pt x="16160" y="1986"/>
                  </a:cubicBezTo>
                  <a:cubicBezTo>
                    <a:pt x="16128" y="2086"/>
                    <a:pt x="16095" y="2234"/>
                    <a:pt x="16095" y="2284"/>
                  </a:cubicBezTo>
                  <a:cubicBezTo>
                    <a:pt x="16095" y="2334"/>
                    <a:pt x="16095" y="2383"/>
                    <a:pt x="16063" y="2483"/>
                  </a:cubicBezTo>
                  <a:cubicBezTo>
                    <a:pt x="16031" y="2582"/>
                    <a:pt x="15934" y="2632"/>
                    <a:pt x="15870" y="2632"/>
                  </a:cubicBezTo>
                  <a:cubicBezTo>
                    <a:pt x="15838" y="2632"/>
                    <a:pt x="15741" y="2731"/>
                    <a:pt x="15677" y="2781"/>
                  </a:cubicBezTo>
                  <a:cubicBezTo>
                    <a:pt x="15677" y="2830"/>
                    <a:pt x="15677" y="2830"/>
                    <a:pt x="15645" y="2830"/>
                  </a:cubicBezTo>
                  <a:cubicBezTo>
                    <a:pt x="15613" y="2880"/>
                    <a:pt x="15580" y="2930"/>
                    <a:pt x="15548" y="2930"/>
                  </a:cubicBezTo>
                  <a:cubicBezTo>
                    <a:pt x="15516" y="2930"/>
                    <a:pt x="15484" y="2930"/>
                    <a:pt x="15484" y="2930"/>
                  </a:cubicBezTo>
                  <a:cubicBezTo>
                    <a:pt x="15452" y="2930"/>
                    <a:pt x="15452" y="2930"/>
                    <a:pt x="15452" y="2930"/>
                  </a:cubicBezTo>
                  <a:cubicBezTo>
                    <a:pt x="15419" y="2930"/>
                    <a:pt x="15419" y="2930"/>
                    <a:pt x="15419" y="2930"/>
                  </a:cubicBezTo>
                  <a:cubicBezTo>
                    <a:pt x="15419" y="2930"/>
                    <a:pt x="15419" y="2930"/>
                    <a:pt x="15387" y="2930"/>
                  </a:cubicBezTo>
                  <a:cubicBezTo>
                    <a:pt x="15387" y="2930"/>
                    <a:pt x="15387" y="2930"/>
                    <a:pt x="15387" y="2930"/>
                  </a:cubicBezTo>
                  <a:cubicBezTo>
                    <a:pt x="15355" y="2930"/>
                    <a:pt x="15355" y="2930"/>
                    <a:pt x="15355" y="2930"/>
                  </a:cubicBezTo>
                  <a:cubicBezTo>
                    <a:pt x="15323" y="2930"/>
                    <a:pt x="15323" y="2930"/>
                    <a:pt x="15323" y="2930"/>
                  </a:cubicBezTo>
                  <a:cubicBezTo>
                    <a:pt x="15323" y="2880"/>
                    <a:pt x="15291" y="2880"/>
                    <a:pt x="15291" y="2880"/>
                  </a:cubicBezTo>
                  <a:cubicBezTo>
                    <a:pt x="15291" y="2880"/>
                    <a:pt x="15258" y="2880"/>
                    <a:pt x="15258" y="2880"/>
                  </a:cubicBezTo>
                  <a:cubicBezTo>
                    <a:pt x="15258" y="2880"/>
                    <a:pt x="15226" y="2880"/>
                    <a:pt x="15226" y="2880"/>
                  </a:cubicBezTo>
                  <a:cubicBezTo>
                    <a:pt x="15226" y="2880"/>
                    <a:pt x="15226" y="2830"/>
                    <a:pt x="15194" y="2830"/>
                  </a:cubicBezTo>
                  <a:cubicBezTo>
                    <a:pt x="15194" y="2830"/>
                    <a:pt x="15194" y="2830"/>
                    <a:pt x="15194" y="2830"/>
                  </a:cubicBezTo>
                  <a:cubicBezTo>
                    <a:pt x="15162" y="2830"/>
                    <a:pt x="15162" y="2830"/>
                    <a:pt x="15162" y="2830"/>
                  </a:cubicBezTo>
                  <a:cubicBezTo>
                    <a:pt x="15162" y="2781"/>
                    <a:pt x="15130" y="2781"/>
                    <a:pt x="15130" y="2781"/>
                  </a:cubicBezTo>
                  <a:cubicBezTo>
                    <a:pt x="15130" y="2781"/>
                    <a:pt x="15130" y="2781"/>
                    <a:pt x="15130" y="2731"/>
                  </a:cubicBezTo>
                  <a:cubicBezTo>
                    <a:pt x="15130" y="2731"/>
                    <a:pt x="15097" y="2731"/>
                    <a:pt x="15097" y="2731"/>
                  </a:cubicBezTo>
                  <a:lnTo>
                    <a:pt x="14840" y="3526"/>
                  </a:ln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txBody>
            <a:bodyPr tIns="70886" bIns="70886"/>
            <a:lstStyle/>
            <a:p>
              <a:pPr defTabSz="708843" eaLnBrk="1" fontAlgn="auto" hangingPunct="1">
                <a:spcBef>
                  <a:spcPts val="0"/>
                </a:spcBef>
                <a:spcAft>
                  <a:spcPts val="0"/>
                </a:spcAft>
                <a:defRPr b="0">
                  <a:latin typeface="Calibri"/>
                  <a:ea typeface="Calibri"/>
                  <a:cs typeface="Calibri"/>
                  <a:sym typeface="Calibri"/>
                </a:defRPr>
              </a:pPr>
              <a:endParaRPr sz="1628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Rectangle 462">
              <a:extLst>
                <a:ext uri="{FF2B5EF4-FFF2-40B4-BE49-F238E27FC236}">
                  <a16:creationId xmlns:a16="http://schemas.microsoft.com/office/drawing/2014/main" id="{062D7CF9-1BDA-4413-B4BC-1CACA24DA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22996">
              <a:off x="5151915" y="4614202"/>
              <a:ext cx="489204" cy="18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63150" tIns="63150" rIns="63150" bIns="63150" anchor="ctr">
              <a:spAutoFit/>
            </a:bodyPr>
            <a:lstStyle>
              <a:lvl1pPr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400"/>
                </a:spcBef>
              </a:pPr>
              <a:r>
                <a:rPr lang="en-GB" altLang="sv-SE" sz="1200" kern="1300">
                  <a:latin typeface="Lindsey Pro" panose="03080802040402020203" pitchFamily="66" charset="0"/>
                  <a:ea typeface="Lindsey Pro" panose="03080802040402020203" pitchFamily="66" charset="0"/>
                  <a:cs typeface="Lindsey Pro" panose="03080802040402020203" pitchFamily="66" charset="0"/>
                  <a:sym typeface="Lindsey Pro" panose="03080802040402020203" pitchFamily="66" charset="0"/>
                </a:rPr>
                <a:t>New Delhi</a:t>
              </a:r>
            </a:p>
          </p:txBody>
        </p:sp>
        <p:sp>
          <p:nvSpPr>
            <p:cNvPr id="49" name="Rectangle 462">
              <a:extLst>
                <a:ext uri="{FF2B5EF4-FFF2-40B4-BE49-F238E27FC236}">
                  <a16:creationId xmlns:a16="http://schemas.microsoft.com/office/drawing/2014/main" id="{C4C91089-31A4-4C6D-9C15-2E441DB778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49754">
              <a:off x="6283319" y="5427931"/>
              <a:ext cx="796731" cy="18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square" lIns="63150" tIns="63150" rIns="63150" bIns="63150" anchor="ctr">
              <a:spAutoFit/>
            </a:bodyPr>
            <a:lstStyle>
              <a:lvl1pPr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400"/>
                </a:spcBef>
              </a:pPr>
              <a:r>
                <a:rPr lang="en-US" altLang="sv-SE" sz="1200" kern="1300">
                  <a:solidFill>
                    <a:srgbClr val="000000"/>
                  </a:solidFill>
                  <a:latin typeface="Lindsey Pro" panose="03080802040402020203" pitchFamily="66" charset="0"/>
                  <a:ea typeface="Lindsey Pro" panose="03080802040402020203" pitchFamily="66" charset="0"/>
                  <a:cs typeface="Lindsey Pro" panose="03080802040402020203" pitchFamily="66" charset="0"/>
                  <a:sym typeface="Lindsey Pro" panose="03080802040402020203" pitchFamily="66" charset="0"/>
                </a:rPr>
                <a:t>Ho Chi Minh City</a:t>
              </a:r>
              <a:endParaRPr lang="sv-SE" altLang="sv-SE" sz="1200" kern="1300">
                <a:latin typeface="Lindsey Pro" panose="03080802040402020203" pitchFamily="66" charset="0"/>
                <a:ea typeface="Lindsey Pro" panose="03080802040402020203" pitchFamily="66" charset="0"/>
                <a:cs typeface="Lindsey Pro" panose="03080802040402020203" pitchFamily="66" charset="0"/>
                <a:sym typeface="Lindsey Pro" panose="03080802040402020203" pitchFamily="66" charset="0"/>
              </a:endParaRPr>
            </a:p>
          </p:txBody>
        </p:sp>
        <p:sp>
          <p:nvSpPr>
            <p:cNvPr id="50" name="Rectangle 462">
              <a:extLst>
                <a:ext uri="{FF2B5EF4-FFF2-40B4-BE49-F238E27FC236}">
                  <a16:creationId xmlns:a16="http://schemas.microsoft.com/office/drawing/2014/main" id="{4389483F-A41E-4C11-B0A7-5363A2D84C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223215">
              <a:off x="6905118" y="4304707"/>
              <a:ext cx="609065" cy="20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63150" tIns="63150" rIns="63150" bIns="63150" anchor="ctr">
              <a:spAutoFit/>
            </a:bodyPr>
            <a:lstStyle>
              <a:lvl1pPr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41363"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41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ts val="400"/>
                </a:spcBef>
              </a:pPr>
              <a:r>
                <a:rPr lang="en-US" altLang="sv-SE" sz="1200">
                  <a:solidFill>
                    <a:srgbClr val="000000"/>
                  </a:solidFill>
                  <a:latin typeface="Lindsey Pro" panose="03080802040402020203" pitchFamily="66" charset="0"/>
                  <a:ea typeface="Lindsey Pro" panose="03080802040402020203" pitchFamily="66" charset="0"/>
                  <a:cs typeface="Lindsey Pro" panose="03080802040402020203" pitchFamily="66" charset="0"/>
                  <a:sym typeface="Lindsey Pro" panose="03080802040402020203" pitchFamily="66" charset="0"/>
                </a:rPr>
                <a:t>Hangzhou</a:t>
              </a:r>
              <a:endParaRPr lang="sv-SE" altLang="sv-SE" sz="1200">
                <a:latin typeface="Lindsey Pro" panose="03080802040402020203" pitchFamily="66" charset="0"/>
                <a:ea typeface="Lindsey Pro" panose="03080802040402020203" pitchFamily="66" charset="0"/>
                <a:cs typeface="Lindsey Pro" panose="03080802040402020203" pitchFamily="66" charset="0"/>
                <a:sym typeface="Lindsey Pro" panose="03080802040402020203" pitchFamily="66" charset="0"/>
              </a:endParaRPr>
            </a:p>
          </p:txBody>
        </p:sp>
      </p:grpSp>
      <p:sp>
        <p:nvSpPr>
          <p:cNvPr id="60" name="Ellips 59">
            <a:extLst>
              <a:ext uri="{FF2B5EF4-FFF2-40B4-BE49-F238E27FC236}">
                <a16:creationId xmlns:a16="http://schemas.microsoft.com/office/drawing/2014/main" id="{E064C159-9D36-4B17-B772-867CCE5FD522}"/>
              </a:ext>
            </a:extLst>
          </p:cNvPr>
          <p:cNvSpPr/>
          <p:nvPr/>
        </p:nvSpPr>
        <p:spPr>
          <a:xfrm>
            <a:off x="7983167" y="3780341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>
              <a:solidFill>
                <a:schemeClr val="tx1"/>
              </a:solidFill>
            </a:endParaRPr>
          </a:p>
        </p:txBody>
      </p:sp>
      <p:sp>
        <p:nvSpPr>
          <p:cNvPr id="61" name="Ellips 60">
            <a:extLst>
              <a:ext uri="{FF2B5EF4-FFF2-40B4-BE49-F238E27FC236}">
                <a16:creationId xmlns:a16="http://schemas.microsoft.com/office/drawing/2014/main" id="{574B6D57-EFAE-4A79-8CB4-7C762BE76537}"/>
              </a:ext>
            </a:extLst>
          </p:cNvPr>
          <p:cNvSpPr/>
          <p:nvPr/>
        </p:nvSpPr>
        <p:spPr>
          <a:xfrm>
            <a:off x="10988528" y="3626600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>
              <a:solidFill>
                <a:schemeClr val="tx1"/>
              </a:solidFill>
            </a:endParaRPr>
          </a:p>
        </p:txBody>
      </p:sp>
      <p:sp>
        <p:nvSpPr>
          <p:cNvPr id="62" name="Ellips 61">
            <a:extLst>
              <a:ext uri="{FF2B5EF4-FFF2-40B4-BE49-F238E27FC236}">
                <a16:creationId xmlns:a16="http://schemas.microsoft.com/office/drawing/2014/main" id="{DAA6413E-A8E7-450D-84FA-EB5526DBCA4C}"/>
              </a:ext>
            </a:extLst>
          </p:cNvPr>
          <p:cNvSpPr/>
          <p:nvPr/>
        </p:nvSpPr>
        <p:spPr>
          <a:xfrm>
            <a:off x="10031338" y="5118903"/>
            <a:ext cx="72000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bild 4">
            <a:extLst>
              <a:ext uri="{FF2B5EF4-FFF2-40B4-BE49-F238E27FC236}">
                <a16:creationId xmlns:a16="http://schemas.microsoft.com/office/drawing/2014/main" id="{A2ED37DA-4AC3-4B6E-9EFF-23C039AA76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6589"/>
          <a:stretch/>
        </p:blipFill>
        <p:spPr>
          <a:xfrm>
            <a:off x="528859" y="690465"/>
            <a:ext cx="12373262" cy="6092890"/>
          </a:xfrm>
        </p:spPr>
      </p:pic>
      <p:sp>
        <p:nvSpPr>
          <p:cNvPr id="2" name="Ellips 1">
            <a:extLst>
              <a:ext uri="{FF2B5EF4-FFF2-40B4-BE49-F238E27FC236}">
                <a16:creationId xmlns:a16="http://schemas.microsoft.com/office/drawing/2014/main" id="{9A609575-BFC0-4F70-A6F5-CD23F818F296}"/>
              </a:ext>
            </a:extLst>
          </p:cNvPr>
          <p:cNvSpPr/>
          <p:nvPr/>
        </p:nvSpPr>
        <p:spPr>
          <a:xfrm>
            <a:off x="985224" y="920155"/>
            <a:ext cx="3921313" cy="358493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>
              <a:solidFill>
                <a:schemeClr val="tx1"/>
              </a:solidFill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E5F8D2A6-C3EE-4428-99F3-0060ADDB0428}"/>
              </a:ext>
            </a:extLst>
          </p:cNvPr>
          <p:cNvSpPr/>
          <p:nvPr/>
        </p:nvSpPr>
        <p:spPr>
          <a:xfrm>
            <a:off x="1255984" y="1399735"/>
            <a:ext cx="3251361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v-SE" sz="2000" spc="-110">
                <a:solidFill>
                  <a:prstClr val="black"/>
                </a:solidFill>
                <a:latin typeface="Rusta Dover Sans Bold" panose="00000700000000000000" pitchFamily="2" charset="0"/>
                <a:ea typeface="Arial" charset="0"/>
                <a:cs typeface="Arial" charset="0"/>
              </a:rPr>
              <a:t>One central warehouse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800" spc="-110">
                <a:latin typeface="Rusta Dover Sans" panose="00000600000000000000" pitchFamily="2" charset="0"/>
                <a:ea typeface="Arial" charset="0"/>
                <a:cs typeface="Arial" charset="0"/>
              </a:rPr>
              <a:t>Located in Norrköping, Sweden and workplace for over 400 emplyees.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1800" spc="-110">
                <a:latin typeface="Rusta Dover Sans" panose="00000600000000000000" pitchFamily="2" charset="0"/>
                <a:ea typeface="Arial" charset="0"/>
                <a:cs typeface="Arial" charset="0"/>
              </a:rPr>
              <a:t>120,000 m</a:t>
            </a:r>
            <a:r>
              <a:rPr lang="en-US" sz="1800" spc="-110" baseline="30000">
                <a:latin typeface="Rusta Dover Sans" panose="00000600000000000000" pitchFamily="2" charset="0"/>
                <a:ea typeface="Arial" charset="0"/>
                <a:cs typeface="Arial" charset="0"/>
              </a:rPr>
              <a:t>2  </a:t>
            </a:r>
            <a:r>
              <a:rPr lang="en-US" sz="1800" spc="-110">
                <a:latin typeface="Rusta Dover Sans" panose="00000600000000000000" pitchFamily="2" charset="0"/>
                <a:ea typeface="Arial" charset="0"/>
                <a:cs typeface="Arial" charset="0"/>
              </a:rPr>
              <a:t>working area, 8,500 m</a:t>
            </a:r>
            <a:r>
              <a:rPr lang="en-US" sz="1800" spc="-110" baseline="30000">
                <a:latin typeface="Rusta Dover Sans" panose="00000600000000000000" pitchFamily="2" charset="0"/>
                <a:ea typeface="Arial" charset="0"/>
                <a:cs typeface="Arial" charset="0"/>
              </a:rPr>
              <a:t>2</a:t>
            </a:r>
            <a:r>
              <a:rPr lang="en-US" sz="1800" spc="-110">
                <a:latin typeface="Rusta Dover Sans" panose="00000600000000000000" pitchFamily="2" charset="0"/>
                <a:ea typeface="Arial" charset="0"/>
                <a:cs typeface="Arial" charset="0"/>
              </a:rPr>
              <a:t> automated high bay with a height of 38 meters </a:t>
            </a:r>
            <a:r>
              <a:rPr lang="en-US" sz="1800" spc="-110">
                <a:solidFill>
                  <a:prstClr val="black"/>
                </a:solidFill>
                <a:latin typeface="Rusta Dover Sans" panose="00000600000000000000" pitchFamily="2" charset="0"/>
                <a:ea typeface="Arial" charset="0"/>
                <a:cs typeface="Arial" charset="0"/>
              </a:rPr>
              <a:t>and easy accessed by boat, train or cargo.</a:t>
            </a:r>
          </a:p>
        </p:txBody>
      </p:sp>
    </p:spTree>
    <p:extLst>
      <p:ext uri="{BB962C8B-B14F-4D97-AF65-F5344CB8AC3E}">
        <p14:creationId xmlns:p14="http://schemas.microsoft.com/office/powerpoint/2010/main" val="124181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7DA819-4E6D-4C49-8F31-B0445B11E7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>
                <a:latin typeface="Rusta Dover Sans Bold" panose="00000700000000000000" pitchFamily="2" charset="0"/>
              </a:rPr>
              <a:t>The Rusta Expansion</a:t>
            </a:r>
          </a:p>
        </p:txBody>
      </p:sp>
      <p:grpSp>
        <p:nvGrpSpPr>
          <p:cNvPr id="12" name="Grupp 101">
            <a:extLst>
              <a:ext uri="{FF2B5EF4-FFF2-40B4-BE49-F238E27FC236}">
                <a16:creationId xmlns:a16="http://schemas.microsoft.com/office/drawing/2014/main" id="{EF550FDF-DD3D-47B6-8107-4879BFA87D49}"/>
              </a:ext>
            </a:extLst>
          </p:cNvPr>
          <p:cNvGrpSpPr/>
          <p:nvPr/>
        </p:nvGrpSpPr>
        <p:grpSpPr>
          <a:xfrm>
            <a:off x="8003567" y="1576997"/>
            <a:ext cx="3604769" cy="4407268"/>
            <a:chOff x="1735138" y="950913"/>
            <a:chExt cx="884237" cy="1081087"/>
          </a:xfrm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grpSpPr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167C790-FBA5-460B-B463-B50D137DE8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35138" y="952500"/>
              <a:ext cx="777875" cy="779462"/>
            </a:xfrm>
            <a:custGeom>
              <a:avLst/>
              <a:gdLst>
                <a:gd name="T0" fmla="*/ 103 w 594"/>
                <a:gd name="T1" fmla="*/ 262 h 594"/>
                <a:gd name="T2" fmla="*/ 77 w 594"/>
                <a:gd name="T3" fmla="*/ 241 h 594"/>
                <a:gd name="T4" fmla="*/ 70 w 594"/>
                <a:gd name="T5" fmla="*/ 239 h 594"/>
                <a:gd name="T6" fmla="*/ 86 w 594"/>
                <a:gd name="T7" fmla="*/ 225 h 594"/>
                <a:gd name="T8" fmla="*/ 106 w 594"/>
                <a:gd name="T9" fmla="*/ 242 h 594"/>
                <a:gd name="T10" fmla="*/ 123 w 594"/>
                <a:gd name="T11" fmla="*/ 260 h 594"/>
                <a:gd name="T12" fmla="*/ 131 w 594"/>
                <a:gd name="T13" fmla="*/ 242 h 594"/>
                <a:gd name="T14" fmla="*/ 136 w 594"/>
                <a:gd name="T15" fmla="*/ 246 h 594"/>
                <a:gd name="T16" fmla="*/ 141 w 594"/>
                <a:gd name="T17" fmla="*/ 255 h 594"/>
                <a:gd name="T18" fmla="*/ 147 w 594"/>
                <a:gd name="T19" fmla="*/ 255 h 594"/>
                <a:gd name="T20" fmla="*/ 161 w 594"/>
                <a:gd name="T21" fmla="*/ 249 h 594"/>
                <a:gd name="T22" fmla="*/ 183 w 594"/>
                <a:gd name="T23" fmla="*/ 238 h 594"/>
                <a:gd name="T24" fmla="*/ 221 w 594"/>
                <a:gd name="T25" fmla="*/ 252 h 594"/>
                <a:gd name="T26" fmla="*/ 199 w 594"/>
                <a:gd name="T27" fmla="*/ 219 h 594"/>
                <a:gd name="T28" fmla="*/ 185 w 594"/>
                <a:gd name="T29" fmla="*/ 195 h 594"/>
                <a:gd name="T30" fmla="*/ 164 w 594"/>
                <a:gd name="T31" fmla="*/ 165 h 594"/>
                <a:gd name="T32" fmla="*/ 152 w 594"/>
                <a:gd name="T33" fmla="*/ 180 h 594"/>
                <a:gd name="T34" fmla="*/ 106 w 594"/>
                <a:gd name="T35" fmla="*/ 157 h 594"/>
                <a:gd name="T36" fmla="*/ 132 w 594"/>
                <a:gd name="T37" fmla="*/ 155 h 594"/>
                <a:gd name="T38" fmla="*/ 135 w 594"/>
                <a:gd name="T39" fmla="*/ 124 h 594"/>
                <a:gd name="T40" fmla="*/ 159 w 594"/>
                <a:gd name="T41" fmla="*/ 165 h 594"/>
                <a:gd name="T42" fmla="*/ 172 w 594"/>
                <a:gd name="T43" fmla="*/ 140 h 594"/>
                <a:gd name="T44" fmla="*/ 198 w 594"/>
                <a:gd name="T45" fmla="*/ 64 h 594"/>
                <a:gd name="T46" fmla="*/ 282 w 594"/>
                <a:gd name="T47" fmla="*/ 105 h 594"/>
                <a:gd name="T48" fmla="*/ 328 w 594"/>
                <a:gd name="T49" fmla="*/ 149 h 594"/>
                <a:gd name="T50" fmla="*/ 374 w 594"/>
                <a:gd name="T51" fmla="*/ 68 h 594"/>
                <a:gd name="T52" fmla="*/ 400 w 594"/>
                <a:gd name="T53" fmla="*/ 79 h 594"/>
                <a:gd name="T54" fmla="*/ 370 w 594"/>
                <a:gd name="T55" fmla="*/ 132 h 594"/>
                <a:gd name="T56" fmla="*/ 388 w 594"/>
                <a:gd name="T57" fmla="*/ 143 h 594"/>
                <a:gd name="T58" fmla="*/ 424 w 594"/>
                <a:gd name="T59" fmla="*/ 133 h 594"/>
                <a:gd name="T60" fmla="*/ 459 w 594"/>
                <a:gd name="T61" fmla="*/ 171 h 594"/>
                <a:gd name="T62" fmla="*/ 408 w 594"/>
                <a:gd name="T63" fmla="*/ 148 h 594"/>
                <a:gd name="T64" fmla="*/ 374 w 594"/>
                <a:gd name="T65" fmla="*/ 162 h 594"/>
                <a:gd name="T66" fmla="*/ 391 w 594"/>
                <a:gd name="T67" fmla="*/ 204 h 594"/>
                <a:gd name="T68" fmla="*/ 384 w 594"/>
                <a:gd name="T69" fmla="*/ 221 h 594"/>
                <a:gd name="T70" fmla="*/ 447 w 594"/>
                <a:gd name="T71" fmla="*/ 293 h 594"/>
                <a:gd name="T72" fmla="*/ 487 w 594"/>
                <a:gd name="T73" fmla="*/ 297 h 594"/>
                <a:gd name="T74" fmla="*/ 470 w 594"/>
                <a:gd name="T75" fmla="*/ 346 h 594"/>
                <a:gd name="T76" fmla="*/ 423 w 594"/>
                <a:gd name="T77" fmla="*/ 360 h 594"/>
                <a:gd name="T78" fmla="*/ 337 w 594"/>
                <a:gd name="T79" fmla="*/ 409 h 594"/>
                <a:gd name="T80" fmla="*/ 322 w 594"/>
                <a:gd name="T81" fmla="*/ 474 h 594"/>
                <a:gd name="T82" fmla="*/ 364 w 594"/>
                <a:gd name="T83" fmla="*/ 513 h 594"/>
                <a:gd name="T84" fmla="*/ 198 w 594"/>
                <a:gd name="T85" fmla="*/ 530 h 594"/>
                <a:gd name="T86" fmla="*/ 172 w 594"/>
                <a:gd name="T87" fmla="*/ 473 h 594"/>
                <a:gd name="T88" fmla="*/ 172 w 594"/>
                <a:gd name="T89" fmla="*/ 418 h 594"/>
                <a:gd name="T90" fmla="*/ 183 w 594"/>
                <a:gd name="T91" fmla="*/ 382 h 594"/>
                <a:gd name="T92" fmla="*/ 247 w 594"/>
                <a:gd name="T93" fmla="*/ 360 h 594"/>
                <a:gd name="T94" fmla="*/ 223 w 594"/>
                <a:gd name="T95" fmla="*/ 296 h 594"/>
                <a:gd name="T96" fmla="*/ 195 w 594"/>
                <a:gd name="T97" fmla="*/ 268 h 594"/>
                <a:gd name="T98" fmla="*/ 131 w 594"/>
                <a:gd name="T99" fmla="*/ 286 h 594"/>
                <a:gd name="T100" fmla="*/ 109 w 594"/>
                <a:gd name="T101" fmla="*/ 286 h 594"/>
                <a:gd name="T102" fmla="*/ 416 w 594"/>
                <a:gd name="T103" fmla="*/ 491 h 594"/>
                <a:gd name="T104" fmla="*/ 452 w 594"/>
                <a:gd name="T105" fmla="*/ 420 h 594"/>
                <a:gd name="T106" fmla="*/ 473 w 594"/>
                <a:gd name="T107" fmla="*/ 355 h 594"/>
                <a:gd name="T108" fmla="*/ 524 w 594"/>
                <a:gd name="T109" fmla="*/ 338 h 594"/>
                <a:gd name="T110" fmla="*/ 536 w 594"/>
                <a:gd name="T111" fmla="*/ 321 h 594"/>
                <a:gd name="T112" fmla="*/ 530 w 594"/>
                <a:gd name="T113" fmla="*/ 396 h 594"/>
                <a:gd name="T114" fmla="*/ 0 w 594"/>
                <a:gd name="T115" fmla="*/ 297 h 594"/>
                <a:gd name="T116" fmla="*/ 181 w 594"/>
                <a:gd name="T117" fmla="*/ 571 h 594"/>
                <a:gd name="T118" fmla="*/ 507 w 594"/>
                <a:gd name="T119" fmla="*/ 507 h 594"/>
                <a:gd name="T120" fmla="*/ 570 w 594"/>
                <a:gd name="T121" fmla="*/ 182 h 594"/>
                <a:gd name="T122" fmla="*/ 297 w 594"/>
                <a:gd name="T123" fmla="*/ 0 h 594"/>
                <a:gd name="T124" fmla="*/ 24 w 594"/>
                <a:gd name="T125" fmla="*/ 182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94" h="594">
                  <a:moveTo>
                    <a:pt x="82" y="284"/>
                  </a:moveTo>
                  <a:cubicBezTo>
                    <a:pt x="81" y="284"/>
                    <a:pt x="82" y="264"/>
                    <a:pt x="82" y="262"/>
                  </a:cubicBezTo>
                  <a:cubicBezTo>
                    <a:pt x="82" y="261"/>
                    <a:pt x="103" y="262"/>
                    <a:pt x="103" y="262"/>
                  </a:cubicBezTo>
                  <a:cubicBezTo>
                    <a:pt x="109" y="257"/>
                    <a:pt x="112" y="246"/>
                    <a:pt x="111" y="245"/>
                  </a:cubicBezTo>
                  <a:cubicBezTo>
                    <a:pt x="111" y="245"/>
                    <a:pt x="100" y="245"/>
                    <a:pt x="97" y="245"/>
                  </a:cubicBezTo>
                  <a:cubicBezTo>
                    <a:pt x="95" y="245"/>
                    <a:pt x="77" y="239"/>
                    <a:pt x="77" y="241"/>
                  </a:cubicBezTo>
                  <a:cubicBezTo>
                    <a:pt x="77" y="244"/>
                    <a:pt x="69" y="250"/>
                    <a:pt x="69" y="250"/>
                  </a:cubicBezTo>
                  <a:cubicBezTo>
                    <a:pt x="69" y="250"/>
                    <a:pt x="60" y="239"/>
                    <a:pt x="61" y="238"/>
                  </a:cubicBezTo>
                  <a:cubicBezTo>
                    <a:pt x="62" y="236"/>
                    <a:pt x="68" y="238"/>
                    <a:pt x="70" y="239"/>
                  </a:cubicBezTo>
                  <a:cubicBezTo>
                    <a:pt x="71" y="239"/>
                    <a:pt x="74" y="221"/>
                    <a:pt x="75" y="219"/>
                  </a:cubicBezTo>
                  <a:cubicBezTo>
                    <a:pt x="76" y="217"/>
                    <a:pt x="81" y="219"/>
                    <a:pt x="81" y="219"/>
                  </a:cubicBezTo>
                  <a:cubicBezTo>
                    <a:pt x="81" y="219"/>
                    <a:pt x="84" y="224"/>
                    <a:pt x="86" y="225"/>
                  </a:cubicBezTo>
                  <a:cubicBezTo>
                    <a:pt x="89" y="227"/>
                    <a:pt x="95" y="219"/>
                    <a:pt x="98" y="215"/>
                  </a:cubicBezTo>
                  <a:cubicBezTo>
                    <a:pt x="101" y="211"/>
                    <a:pt x="107" y="235"/>
                    <a:pt x="107" y="235"/>
                  </a:cubicBezTo>
                  <a:cubicBezTo>
                    <a:pt x="106" y="238"/>
                    <a:pt x="106" y="240"/>
                    <a:pt x="106" y="242"/>
                  </a:cubicBezTo>
                  <a:cubicBezTo>
                    <a:pt x="106" y="243"/>
                    <a:pt x="116" y="243"/>
                    <a:pt x="118" y="243"/>
                  </a:cubicBezTo>
                  <a:cubicBezTo>
                    <a:pt x="121" y="243"/>
                    <a:pt x="119" y="252"/>
                    <a:pt x="118" y="256"/>
                  </a:cubicBezTo>
                  <a:cubicBezTo>
                    <a:pt x="118" y="260"/>
                    <a:pt x="123" y="260"/>
                    <a:pt x="123" y="260"/>
                  </a:cubicBezTo>
                  <a:cubicBezTo>
                    <a:pt x="126" y="260"/>
                    <a:pt x="126" y="260"/>
                    <a:pt x="126" y="260"/>
                  </a:cubicBezTo>
                  <a:cubicBezTo>
                    <a:pt x="128" y="253"/>
                    <a:pt x="128" y="253"/>
                    <a:pt x="128" y="253"/>
                  </a:cubicBezTo>
                  <a:cubicBezTo>
                    <a:pt x="132" y="248"/>
                    <a:pt x="131" y="248"/>
                    <a:pt x="131" y="242"/>
                  </a:cubicBezTo>
                  <a:cubicBezTo>
                    <a:pt x="132" y="236"/>
                    <a:pt x="147" y="227"/>
                    <a:pt x="147" y="227"/>
                  </a:cubicBezTo>
                  <a:cubicBezTo>
                    <a:pt x="147" y="227"/>
                    <a:pt x="153" y="223"/>
                    <a:pt x="153" y="229"/>
                  </a:cubicBezTo>
                  <a:cubicBezTo>
                    <a:pt x="153" y="235"/>
                    <a:pt x="136" y="246"/>
                    <a:pt x="136" y="246"/>
                  </a:cubicBezTo>
                  <a:cubicBezTo>
                    <a:pt x="136" y="248"/>
                    <a:pt x="136" y="248"/>
                    <a:pt x="136" y="248"/>
                  </a:cubicBezTo>
                  <a:cubicBezTo>
                    <a:pt x="139" y="249"/>
                    <a:pt x="139" y="249"/>
                    <a:pt x="139" y="249"/>
                  </a:cubicBezTo>
                  <a:cubicBezTo>
                    <a:pt x="141" y="255"/>
                    <a:pt x="141" y="255"/>
                    <a:pt x="141" y="255"/>
                  </a:cubicBezTo>
                  <a:cubicBezTo>
                    <a:pt x="147" y="260"/>
                    <a:pt x="147" y="260"/>
                    <a:pt x="147" y="260"/>
                  </a:cubicBezTo>
                  <a:cubicBezTo>
                    <a:pt x="152" y="258"/>
                    <a:pt x="152" y="258"/>
                    <a:pt x="152" y="258"/>
                  </a:cubicBezTo>
                  <a:cubicBezTo>
                    <a:pt x="147" y="255"/>
                    <a:pt x="147" y="255"/>
                    <a:pt x="147" y="255"/>
                  </a:cubicBezTo>
                  <a:cubicBezTo>
                    <a:pt x="144" y="249"/>
                    <a:pt x="144" y="249"/>
                    <a:pt x="144" y="249"/>
                  </a:cubicBezTo>
                  <a:cubicBezTo>
                    <a:pt x="144" y="249"/>
                    <a:pt x="157" y="240"/>
                    <a:pt x="159" y="238"/>
                  </a:cubicBezTo>
                  <a:cubicBezTo>
                    <a:pt x="161" y="236"/>
                    <a:pt x="161" y="249"/>
                    <a:pt x="161" y="249"/>
                  </a:cubicBezTo>
                  <a:cubicBezTo>
                    <a:pt x="168" y="242"/>
                    <a:pt x="168" y="242"/>
                    <a:pt x="168" y="242"/>
                  </a:cubicBezTo>
                  <a:cubicBezTo>
                    <a:pt x="167" y="230"/>
                    <a:pt x="167" y="230"/>
                    <a:pt x="167" y="230"/>
                  </a:cubicBezTo>
                  <a:cubicBezTo>
                    <a:pt x="168" y="236"/>
                    <a:pt x="183" y="238"/>
                    <a:pt x="183" y="238"/>
                  </a:cubicBezTo>
                  <a:cubicBezTo>
                    <a:pt x="182" y="241"/>
                    <a:pt x="186" y="243"/>
                    <a:pt x="192" y="245"/>
                  </a:cubicBezTo>
                  <a:cubicBezTo>
                    <a:pt x="197" y="247"/>
                    <a:pt x="198" y="259"/>
                    <a:pt x="198" y="259"/>
                  </a:cubicBezTo>
                  <a:cubicBezTo>
                    <a:pt x="198" y="259"/>
                    <a:pt x="222" y="264"/>
                    <a:pt x="221" y="252"/>
                  </a:cubicBezTo>
                  <a:cubicBezTo>
                    <a:pt x="221" y="239"/>
                    <a:pt x="225" y="230"/>
                    <a:pt x="225" y="230"/>
                  </a:cubicBezTo>
                  <a:cubicBezTo>
                    <a:pt x="202" y="230"/>
                    <a:pt x="202" y="230"/>
                    <a:pt x="202" y="230"/>
                  </a:cubicBezTo>
                  <a:cubicBezTo>
                    <a:pt x="202" y="230"/>
                    <a:pt x="197" y="224"/>
                    <a:pt x="199" y="219"/>
                  </a:cubicBezTo>
                  <a:cubicBezTo>
                    <a:pt x="201" y="213"/>
                    <a:pt x="213" y="213"/>
                    <a:pt x="213" y="213"/>
                  </a:cubicBezTo>
                  <a:cubicBezTo>
                    <a:pt x="213" y="213"/>
                    <a:pt x="212" y="205"/>
                    <a:pt x="208" y="207"/>
                  </a:cubicBezTo>
                  <a:cubicBezTo>
                    <a:pt x="204" y="208"/>
                    <a:pt x="185" y="200"/>
                    <a:pt x="185" y="195"/>
                  </a:cubicBezTo>
                  <a:cubicBezTo>
                    <a:pt x="186" y="189"/>
                    <a:pt x="168" y="185"/>
                    <a:pt x="167" y="183"/>
                  </a:cubicBezTo>
                  <a:cubicBezTo>
                    <a:pt x="165" y="180"/>
                    <a:pt x="172" y="177"/>
                    <a:pt x="174" y="174"/>
                  </a:cubicBezTo>
                  <a:cubicBezTo>
                    <a:pt x="176" y="171"/>
                    <a:pt x="164" y="165"/>
                    <a:pt x="164" y="165"/>
                  </a:cubicBezTo>
                  <a:cubicBezTo>
                    <a:pt x="158" y="170"/>
                    <a:pt x="158" y="170"/>
                    <a:pt x="158" y="170"/>
                  </a:cubicBezTo>
                  <a:cubicBezTo>
                    <a:pt x="151" y="170"/>
                    <a:pt x="151" y="170"/>
                    <a:pt x="151" y="170"/>
                  </a:cubicBezTo>
                  <a:cubicBezTo>
                    <a:pt x="152" y="180"/>
                    <a:pt x="152" y="180"/>
                    <a:pt x="152" y="180"/>
                  </a:cubicBezTo>
                  <a:cubicBezTo>
                    <a:pt x="143" y="180"/>
                    <a:pt x="143" y="180"/>
                    <a:pt x="143" y="180"/>
                  </a:cubicBezTo>
                  <a:cubicBezTo>
                    <a:pt x="143" y="180"/>
                    <a:pt x="133" y="178"/>
                    <a:pt x="127" y="165"/>
                  </a:cubicBezTo>
                  <a:cubicBezTo>
                    <a:pt x="122" y="151"/>
                    <a:pt x="106" y="157"/>
                    <a:pt x="106" y="157"/>
                  </a:cubicBezTo>
                  <a:cubicBezTo>
                    <a:pt x="106" y="157"/>
                    <a:pt x="101" y="150"/>
                    <a:pt x="104" y="150"/>
                  </a:cubicBezTo>
                  <a:cubicBezTo>
                    <a:pt x="106" y="150"/>
                    <a:pt x="110" y="150"/>
                    <a:pt x="115" y="148"/>
                  </a:cubicBezTo>
                  <a:cubicBezTo>
                    <a:pt x="119" y="146"/>
                    <a:pt x="132" y="155"/>
                    <a:pt x="132" y="155"/>
                  </a:cubicBezTo>
                  <a:cubicBezTo>
                    <a:pt x="136" y="149"/>
                    <a:pt x="136" y="149"/>
                    <a:pt x="136" y="149"/>
                  </a:cubicBezTo>
                  <a:cubicBezTo>
                    <a:pt x="136" y="149"/>
                    <a:pt x="130" y="143"/>
                    <a:pt x="132" y="142"/>
                  </a:cubicBezTo>
                  <a:cubicBezTo>
                    <a:pt x="134" y="141"/>
                    <a:pt x="135" y="124"/>
                    <a:pt x="135" y="124"/>
                  </a:cubicBezTo>
                  <a:cubicBezTo>
                    <a:pt x="135" y="124"/>
                    <a:pt x="137" y="127"/>
                    <a:pt x="143" y="129"/>
                  </a:cubicBezTo>
                  <a:cubicBezTo>
                    <a:pt x="148" y="132"/>
                    <a:pt x="145" y="147"/>
                    <a:pt x="143" y="150"/>
                  </a:cubicBezTo>
                  <a:cubicBezTo>
                    <a:pt x="141" y="154"/>
                    <a:pt x="159" y="165"/>
                    <a:pt x="159" y="165"/>
                  </a:cubicBezTo>
                  <a:cubicBezTo>
                    <a:pt x="159" y="165"/>
                    <a:pt x="162" y="158"/>
                    <a:pt x="162" y="159"/>
                  </a:cubicBezTo>
                  <a:cubicBezTo>
                    <a:pt x="162" y="161"/>
                    <a:pt x="168" y="162"/>
                    <a:pt x="172" y="159"/>
                  </a:cubicBezTo>
                  <a:cubicBezTo>
                    <a:pt x="177" y="156"/>
                    <a:pt x="172" y="140"/>
                    <a:pt x="172" y="140"/>
                  </a:cubicBezTo>
                  <a:cubicBezTo>
                    <a:pt x="164" y="137"/>
                    <a:pt x="149" y="120"/>
                    <a:pt x="149" y="120"/>
                  </a:cubicBezTo>
                  <a:cubicBezTo>
                    <a:pt x="149" y="120"/>
                    <a:pt x="146" y="106"/>
                    <a:pt x="144" y="95"/>
                  </a:cubicBezTo>
                  <a:cubicBezTo>
                    <a:pt x="161" y="83"/>
                    <a:pt x="179" y="72"/>
                    <a:pt x="198" y="64"/>
                  </a:cubicBezTo>
                  <a:cubicBezTo>
                    <a:pt x="217" y="56"/>
                    <a:pt x="236" y="51"/>
                    <a:pt x="256" y="47"/>
                  </a:cubicBezTo>
                  <a:cubicBezTo>
                    <a:pt x="256" y="57"/>
                    <a:pt x="255" y="81"/>
                    <a:pt x="256" y="85"/>
                  </a:cubicBezTo>
                  <a:cubicBezTo>
                    <a:pt x="256" y="88"/>
                    <a:pt x="279" y="101"/>
                    <a:pt x="282" y="105"/>
                  </a:cubicBezTo>
                  <a:cubicBezTo>
                    <a:pt x="286" y="109"/>
                    <a:pt x="284" y="119"/>
                    <a:pt x="297" y="120"/>
                  </a:cubicBezTo>
                  <a:cubicBezTo>
                    <a:pt x="310" y="121"/>
                    <a:pt x="316" y="149"/>
                    <a:pt x="316" y="149"/>
                  </a:cubicBezTo>
                  <a:cubicBezTo>
                    <a:pt x="316" y="149"/>
                    <a:pt x="312" y="166"/>
                    <a:pt x="328" y="149"/>
                  </a:cubicBezTo>
                  <a:cubicBezTo>
                    <a:pt x="344" y="133"/>
                    <a:pt x="339" y="115"/>
                    <a:pt x="339" y="94"/>
                  </a:cubicBezTo>
                  <a:cubicBezTo>
                    <a:pt x="339" y="73"/>
                    <a:pt x="358" y="68"/>
                    <a:pt x="358" y="68"/>
                  </a:cubicBezTo>
                  <a:cubicBezTo>
                    <a:pt x="374" y="68"/>
                    <a:pt x="374" y="68"/>
                    <a:pt x="374" y="68"/>
                  </a:cubicBezTo>
                  <a:cubicBezTo>
                    <a:pt x="368" y="54"/>
                    <a:pt x="368" y="54"/>
                    <a:pt x="368" y="54"/>
                  </a:cubicBezTo>
                  <a:cubicBezTo>
                    <a:pt x="375" y="56"/>
                    <a:pt x="383" y="59"/>
                    <a:pt x="390" y="62"/>
                  </a:cubicBezTo>
                  <a:cubicBezTo>
                    <a:pt x="400" y="79"/>
                    <a:pt x="400" y="79"/>
                    <a:pt x="400" y="79"/>
                  </a:cubicBezTo>
                  <a:cubicBezTo>
                    <a:pt x="400" y="79"/>
                    <a:pt x="389" y="94"/>
                    <a:pt x="381" y="99"/>
                  </a:cubicBezTo>
                  <a:cubicBezTo>
                    <a:pt x="381" y="99"/>
                    <a:pt x="379" y="118"/>
                    <a:pt x="364" y="119"/>
                  </a:cubicBezTo>
                  <a:cubicBezTo>
                    <a:pt x="364" y="119"/>
                    <a:pt x="367" y="133"/>
                    <a:pt x="370" y="132"/>
                  </a:cubicBezTo>
                  <a:cubicBezTo>
                    <a:pt x="373" y="131"/>
                    <a:pt x="379" y="118"/>
                    <a:pt x="384" y="119"/>
                  </a:cubicBezTo>
                  <a:cubicBezTo>
                    <a:pt x="389" y="119"/>
                    <a:pt x="381" y="129"/>
                    <a:pt x="382" y="132"/>
                  </a:cubicBezTo>
                  <a:cubicBezTo>
                    <a:pt x="383" y="135"/>
                    <a:pt x="384" y="143"/>
                    <a:pt x="388" y="143"/>
                  </a:cubicBezTo>
                  <a:cubicBezTo>
                    <a:pt x="391" y="143"/>
                    <a:pt x="401" y="139"/>
                    <a:pt x="400" y="134"/>
                  </a:cubicBezTo>
                  <a:cubicBezTo>
                    <a:pt x="400" y="129"/>
                    <a:pt x="394" y="107"/>
                    <a:pt x="405" y="103"/>
                  </a:cubicBezTo>
                  <a:cubicBezTo>
                    <a:pt x="424" y="133"/>
                    <a:pt x="424" y="133"/>
                    <a:pt x="424" y="133"/>
                  </a:cubicBezTo>
                  <a:cubicBezTo>
                    <a:pt x="424" y="141"/>
                    <a:pt x="424" y="141"/>
                    <a:pt x="424" y="141"/>
                  </a:cubicBezTo>
                  <a:cubicBezTo>
                    <a:pt x="424" y="141"/>
                    <a:pt x="432" y="141"/>
                    <a:pt x="436" y="143"/>
                  </a:cubicBezTo>
                  <a:cubicBezTo>
                    <a:pt x="439" y="146"/>
                    <a:pt x="459" y="171"/>
                    <a:pt x="459" y="171"/>
                  </a:cubicBezTo>
                  <a:cubicBezTo>
                    <a:pt x="459" y="171"/>
                    <a:pt x="450" y="180"/>
                    <a:pt x="446" y="180"/>
                  </a:cubicBezTo>
                  <a:cubicBezTo>
                    <a:pt x="442" y="180"/>
                    <a:pt x="428" y="185"/>
                    <a:pt x="427" y="190"/>
                  </a:cubicBezTo>
                  <a:cubicBezTo>
                    <a:pt x="408" y="148"/>
                    <a:pt x="408" y="148"/>
                    <a:pt x="408" y="148"/>
                  </a:cubicBezTo>
                  <a:cubicBezTo>
                    <a:pt x="408" y="148"/>
                    <a:pt x="396" y="146"/>
                    <a:pt x="395" y="149"/>
                  </a:cubicBezTo>
                  <a:cubicBezTo>
                    <a:pt x="394" y="153"/>
                    <a:pt x="389" y="162"/>
                    <a:pt x="389" y="162"/>
                  </a:cubicBezTo>
                  <a:cubicBezTo>
                    <a:pt x="389" y="162"/>
                    <a:pt x="376" y="159"/>
                    <a:pt x="374" y="162"/>
                  </a:cubicBezTo>
                  <a:cubicBezTo>
                    <a:pt x="373" y="166"/>
                    <a:pt x="377" y="180"/>
                    <a:pt x="356" y="190"/>
                  </a:cubicBezTo>
                  <a:cubicBezTo>
                    <a:pt x="374" y="204"/>
                    <a:pt x="374" y="204"/>
                    <a:pt x="374" y="204"/>
                  </a:cubicBezTo>
                  <a:cubicBezTo>
                    <a:pt x="374" y="204"/>
                    <a:pt x="390" y="203"/>
                    <a:pt x="391" y="204"/>
                  </a:cubicBezTo>
                  <a:cubicBezTo>
                    <a:pt x="392" y="206"/>
                    <a:pt x="397" y="210"/>
                    <a:pt x="397" y="210"/>
                  </a:cubicBezTo>
                  <a:cubicBezTo>
                    <a:pt x="388" y="213"/>
                    <a:pt x="388" y="213"/>
                    <a:pt x="388" y="213"/>
                  </a:cubicBezTo>
                  <a:cubicBezTo>
                    <a:pt x="384" y="221"/>
                    <a:pt x="384" y="221"/>
                    <a:pt x="384" y="221"/>
                  </a:cubicBezTo>
                  <a:cubicBezTo>
                    <a:pt x="384" y="221"/>
                    <a:pt x="425" y="248"/>
                    <a:pt x="427" y="259"/>
                  </a:cubicBezTo>
                  <a:cubicBezTo>
                    <a:pt x="426" y="273"/>
                    <a:pt x="426" y="273"/>
                    <a:pt x="426" y="273"/>
                  </a:cubicBezTo>
                  <a:cubicBezTo>
                    <a:pt x="426" y="273"/>
                    <a:pt x="448" y="289"/>
                    <a:pt x="447" y="293"/>
                  </a:cubicBezTo>
                  <a:cubicBezTo>
                    <a:pt x="446" y="298"/>
                    <a:pt x="446" y="306"/>
                    <a:pt x="446" y="306"/>
                  </a:cubicBezTo>
                  <a:cubicBezTo>
                    <a:pt x="459" y="295"/>
                    <a:pt x="459" y="295"/>
                    <a:pt x="459" y="295"/>
                  </a:cubicBezTo>
                  <a:cubicBezTo>
                    <a:pt x="459" y="295"/>
                    <a:pt x="486" y="295"/>
                    <a:pt x="487" y="297"/>
                  </a:cubicBezTo>
                  <a:cubicBezTo>
                    <a:pt x="488" y="300"/>
                    <a:pt x="500" y="302"/>
                    <a:pt x="498" y="327"/>
                  </a:cubicBezTo>
                  <a:cubicBezTo>
                    <a:pt x="495" y="351"/>
                    <a:pt x="471" y="335"/>
                    <a:pt x="471" y="335"/>
                  </a:cubicBezTo>
                  <a:cubicBezTo>
                    <a:pt x="470" y="346"/>
                    <a:pt x="470" y="346"/>
                    <a:pt x="470" y="346"/>
                  </a:cubicBezTo>
                  <a:cubicBezTo>
                    <a:pt x="470" y="346"/>
                    <a:pt x="456" y="352"/>
                    <a:pt x="455" y="361"/>
                  </a:cubicBezTo>
                  <a:cubicBezTo>
                    <a:pt x="454" y="371"/>
                    <a:pt x="439" y="372"/>
                    <a:pt x="439" y="372"/>
                  </a:cubicBezTo>
                  <a:cubicBezTo>
                    <a:pt x="423" y="360"/>
                    <a:pt x="423" y="360"/>
                    <a:pt x="423" y="360"/>
                  </a:cubicBezTo>
                  <a:cubicBezTo>
                    <a:pt x="423" y="360"/>
                    <a:pt x="395" y="363"/>
                    <a:pt x="388" y="372"/>
                  </a:cubicBezTo>
                  <a:cubicBezTo>
                    <a:pt x="382" y="380"/>
                    <a:pt x="367" y="388"/>
                    <a:pt x="360" y="386"/>
                  </a:cubicBezTo>
                  <a:cubicBezTo>
                    <a:pt x="360" y="386"/>
                    <a:pt x="366" y="400"/>
                    <a:pt x="337" y="409"/>
                  </a:cubicBezTo>
                  <a:cubicBezTo>
                    <a:pt x="307" y="419"/>
                    <a:pt x="307" y="435"/>
                    <a:pt x="307" y="435"/>
                  </a:cubicBezTo>
                  <a:cubicBezTo>
                    <a:pt x="307" y="435"/>
                    <a:pt x="316" y="448"/>
                    <a:pt x="323" y="450"/>
                  </a:cubicBezTo>
                  <a:cubicBezTo>
                    <a:pt x="322" y="474"/>
                    <a:pt x="322" y="474"/>
                    <a:pt x="322" y="474"/>
                  </a:cubicBezTo>
                  <a:cubicBezTo>
                    <a:pt x="336" y="486"/>
                    <a:pt x="336" y="486"/>
                    <a:pt x="336" y="486"/>
                  </a:cubicBezTo>
                  <a:cubicBezTo>
                    <a:pt x="351" y="491"/>
                    <a:pt x="351" y="491"/>
                    <a:pt x="351" y="491"/>
                  </a:cubicBezTo>
                  <a:cubicBezTo>
                    <a:pt x="351" y="491"/>
                    <a:pt x="346" y="503"/>
                    <a:pt x="364" y="513"/>
                  </a:cubicBezTo>
                  <a:cubicBezTo>
                    <a:pt x="379" y="521"/>
                    <a:pt x="382" y="532"/>
                    <a:pt x="382" y="536"/>
                  </a:cubicBezTo>
                  <a:cubicBezTo>
                    <a:pt x="355" y="545"/>
                    <a:pt x="326" y="550"/>
                    <a:pt x="297" y="550"/>
                  </a:cubicBezTo>
                  <a:cubicBezTo>
                    <a:pt x="263" y="550"/>
                    <a:pt x="230" y="544"/>
                    <a:pt x="198" y="530"/>
                  </a:cubicBezTo>
                  <a:cubicBezTo>
                    <a:pt x="188" y="526"/>
                    <a:pt x="178" y="521"/>
                    <a:pt x="168" y="515"/>
                  </a:cubicBezTo>
                  <a:cubicBezTo>
                    <a:pt x="168" y="508"/>
                    <a:pt x="168" y="492"/>
                    <a:pt x="168" y="489"/>
                  </a:cubicBezTo>
                  <a:cubicBezTo>
                    <a:pt x="168" y="486"/>
                    <a:pt x="171" y="477"/>
                    <a:pt x="172" y="473"/>
                  </a:cubicBezTo>
                  <a:cubicBezTo>
                    <a:pt x="173" y="469"/>
                    <a:pt x="164" y="454"/>
                    <a:pt x="163" y="453"/>
                  </a:cubicBezTo>
                  <a:cubicBezTo>
                    <a:pt x="162" y="453"/>
                    <a:pt x="161" y="434"/>
                    <a:pt x="162" y="432"/>
                  </a:cubicBezTo>
                  <a:cubicBezTo>
                    <a:pt x="164" y="429"/>
                    <a:pt x="171" y="420"/>
                    <a:pt x="172" y="418"/>
                  </a:cubicBezTo>
                  <a:cubicBezTo>
                    <a:pt x="173" y="415"/>
                    <a:pt x="167" y="396"/>
                    <a:pt x="168" y="393"/>
                  </a:cubicBezTo>
                  <a:cubicBezTo>
                    <a:pt x="170" y="391"/>
                    <a:pt x="175" y="395"/>
                    <a:pt x="177" y="394"/>
                  </a:cubicBezTo>
                  <a:cubicBezTo>
                    <a:pt x="178" y="394"/>
                    <a:pt x="180" y="384"/>
                    <a:pt x="183" y="382"/>
                  </a:cubicBezTo>
                  <a:cubicBezTo>
                    <a:pt x="186" y="380"/>
                    <a:pt x="202" y="390"/>
                    <a:pt x="203" y="390"/>
                  </a:cubicBezTo>
                  <a:cubicBezTo>
                    <a:pt x="204" y="390"/>
                    <a:pt x="222" y="389"/>
                    <a:pt x="227" y="389"/>
                  </a:cubicBezTo>
                  <a:cubicBezTo>
                    <a:pt x="231" y="390"/>
                    <a:pt x="245" y="363"/>
                    <a:pt x="247" y="360"/>
                  </a:cubicBezTo>
                  <a:cubicBezTo>
                    <a:pt x="249" y="358"/>
                    <a:pt x="248" y="326"/>
                    <a:pt x="248" y="326"/>
                  </a:cubicBezTo>
                  <a:cubicBezTo>
                    <a:pt x="232" y="301"/>
                    <a:pt x="232" y="301"/>
                    <a:pt x="232" y="301"/>
                  </a:cubicBezTo>
                  <a:cubicBezTo>
                    <a:pt x="232" y="301"/>
                    <a:pt x="223" y="299"/>
                    <a:pt x="223" y="296"/>
                  </a:cubicBezTo>
                  <a:cubicBezTo>
                    <a:pt x="222" y="293"/>
                    <a:pt x="222" y="282"/>
                    <a:pt x="223" y="280"/>
                  </a:cubicBezTo>
                  <a:cubicBezTo>
                    <a:pt x="223" y="278"/>
                    <a:pt x="213" y="269"/>
                    <a:pt x="211" y="269"/>
                  </a:cubicBezTo>
                  <a:cubicBezTo>
                    <a:pt x="210" y="268"/>
                    <a:pt x="196" y="268"/>
                    <a:pt x="195" y="268"/>
                  </a:cubicBezTo>
                  <a:cubicBezTo>
                    <a:pt x="194" y="268"/>
                    <a:pt x="186" y="262"/>
                    <a:pt x="186" y="262"/>
                  </a:cubicBezTo>
                  <a:cubicBezTo>
                    <a:pt x="186" y="261"/>
                    <a:pt x="163" y="262"/>
                    <a:pt x="163" y="262"/>
                  </a:cubicBezTo>
                  <a:cubicBezTo>
                    <a:pt x="153" y="288"/>
                    <a:pt x="131" y="286"/>
                    <a:pt x="131" y="286"/>
                  </a:cubicBezTo>
                  <a:cubicBezTo>
                    <a:pt x="132" y="285"/>
                    <a:pt x="131" y="283"/>
                    <a:pt x="130" y="281"/>
                  </a:cubicBezTo>
                  <a:cubicBezTo>
                    <a:pt x="130" y="279"/>
                    <a:pt x="119" y="281"/>
                    <a:pt x="118" y="280"/>
                  </a:cubicBezTo>
                  <a:cubicBezTo>
                    <a:pt x="117" y="280"/>
                    <a:pt x="110" y="285"/>
                    <a:pt x="109" y="286"/>
                  </a:cubicBezTo>
                  <a:cubicBezTo>
                    <a:pt x="108" y="287"/>
                    <a:pt x="84" y="285"/>
                    <a:pt x="82" y="284"/>
                  </a:cubicBezTo>
                  <a:moveTo>
                    <a:pt x="410" y="524"/>
                  </a:moveTo>
                  <a:cubicBezTo>
                    <a:pt x="412" y="513"/>
                    <a:pt x="417" y="495"/>
                    <a:pt x="416" y="491"/>
                  </a:cubicBezTo>
                  <a:cubicBezTo>
                    <a:pt x="415" y="485"/>
                    <a:pt x="406" y="468"/>
                    <a:pt x="432" y="452"/>
                  </a:cubicBezTo>
                  <a:cubicBezTo>
                    <a:pt x="436" y="439"/>
                    <a:pt x="436" y="439"/>
                    <a:pt x="436" y="439"/>
                  </a:cubicBezTo>
                  <a:cubicBezTo>
                    <a:pt x="452" y="420"/>
                    <a:pt x="452" y="420"/>
                    <a:pt x="452" y="420"/>
                  </a:cubicBezTo>
                  <a:cubicBezTo>
                    <a:pt x="452" y="420"/>
                    <a:pt x="457" y="402"/>
                    <a:pt x="444" y="391"/>
                  </a:cubicBezTo>
                  <a:cubicBezTo>
                    <a:pt x="444" y="378"/>
                    <a:pt x="444" y="378"/>
                    <a:pt x="444" y="378"/>
                  </a:cubicBezTo>
                  <a:cubicBezTo>
                    <a:pt x="444" y="378"/>
                    <a:pt x="467" y="370"/>
                    <a:pt x="473" y="355"/>
                  </a:cubicBezTo>
                  <a:cubicBezTo>
                    <a:pt x="479" y="354"/>
                    <a:pt x="479" y="354"/>
                    <a:pt x="479" y="354"/>
                  </a:cubicBezTo>
                  <a:cubicBezTo>
                    <a:pt x="489" y="347"/>
                    <a:pt x="489" y="347"/>
                    <a:pt x="489" y="347"/>
                  </a:cubicBezTo>
                  <a:cubicBezTo>
                    <a:pt x="489" y="347"/>
                    <a:pt x="523" y="347"/>
                    <a:pt x="524" y="338"/>
                  </a:cubicBezTo>
                  <a:cubicBezTo>
                    <a:pt x="525" y="329"/>
                    <a:pt x="524" y="322"/>
                    <a:pt x="524" y="322"/>
                  </a:cubicBezTo>
                  <a:cubicBezTo>
                    <a:pt x="539" y="297"/>
                    <a:pt x="539" y="297"/>
                    <a:pt x="539" y="297"/>
                  </a:cubicBezTo>
                  <a:cubicBezTo>
                    <a:pt x="536" y="321"/>
                    <a:pt x="536" y="321"/>
                    <a:pt x="536" y="321"/>
                  </a:cubicBezTo>
                  <a:cubicBezTo>
                    <a:pt x="550" y="291"/>
                    <a:pt x="550" y="291"/>
                    <a:pt x="550" y="291"/>
                  </a:cubicBezTo>
                  <a:cubicBezTo>
                    <a:pt x="550" y="293"/>
                    <a:pt x="550" y="295"/>
                    <a:pt x="550" y="297"/>
                  </a:cubicBezTo>
                  <a:cubicBezTo>
                    <a:pt x="550" y="331"/>
                    <a:pt x="543" y="365"/>
                    <a:pt x="530" y="396"/>
                  </a:cubicBezTo>
                  <a:cubicBezTo>
                    <a:pt x="518" y="426"/>
                    <a:pt x="499" y="453"/>
                    <a:pt x="476" y="476"/>
                  </a:cubicBezTo>
                  <a:cubicBezTo>
                    <a:pt x="456" y="496"/>
                    <a:pt x="434" y="512"/>
                    <a:pt x="410" y="524"/>
                  </a:cubicBezTo>
                  <a:moveTo>
                    <a:pt x="0" y="297"/>
                  </a:moveTo>
                  <a:cubicBezTo>
                    <a:pt x="0" y="337"/>
                    <a:pt x="8" y="376"/>
                    <a:pt x="24" y="413"/>
                  </a:cubicBezTo>
                  <a:cubicBezTo>
                    <a:pt x="38" y="448"/>
                    <a:pt x="60" y="480"/>
                    <a:pt x="87" y="507"/>
                  </a:cubicBezTo>
                  <a:cubicBezTo>
                    <a:pt x="114" y="534"/>
                    <a:pt x="146" y="556"/>
                    <a:pt x="181" y="571"/>
                  </a:cubicBezTo>
                  <a:cubicBezTo>
                    <a:pt x="218" y="586"/>
                    <a:pt x="257" y="594"/>
                    <a:pt x="297" y="594"/>
                  </a:cubicBezTo>
                  <a:cubicBezTo>
                    <a:pt x="337" y="594"/>
                    <a:pt x="376" y="586"/>
                    <a:pt x="413" y="571"/>
                  </a:cubicBezTo>
                  <a:cubicBezTo>
                    <a:pt x="448" y="556"/>
                    <a:pt x="480" y="534"/>
                    <a:pt x="507" y="507"/>
                  </a:cubicBezTo>
                  <a:cubicBezTo>
                    <a:pt x="534" y="480"/>
                    <a:pt x="556" y="448"/>
                    <a:pt x="570" y="413"/>
                  </a:cubicBezTo>
                  <a:cubicBezTo>
                    <a:pt x="586" y="376"/>
                    <a:pt x="594" y="337"/>
                    <a:pt x="594" y="297"/>
                  </a:cubicBezTo>
                  <a:cubicBezTo>
                    <a:pt x="594" y="257"/>
                    <a:pt x="586" y="218"/>
                    <a:pt x="570" y="182"/>
                  </a:cubicBezTo>
                  <a:cubicBezTo>
                    <a:pt x="556" y="146"/>
                    <a:pt x="534" y="115"/>
                    <a:pt x="507" y="87"/>
                  </a:cubicBezTo>
                  <a:cubicBezTo>
                    <a:pt x="480" y="60"/>
                    <a:pt x="448" y="39"/>
                    <a:pt x="413" y="24"/>
                  </a:cubicBezTo>
                  <a:cubicBezTo>
                    <a:pt x="376" y="8"/>
                    <a:pt x="337" y="0"/>
                    <a:pt x="297" y="0"/>
                  </a:cubicBezTo>
                  <a:cubicBezTo>
                    <a:pt x="257" y="0"/>
                    <a:pt x="218" y="8"/>
                    <a:pt x="181" y="24"/>
                  </a:cubicBezTo>
                  <a:cubicBezTo>
                    <a:pt x="146" y="39"/>
                    <a:pt x="114" y="60"/>
                    <a:pt x="87" y="87"/>
                  </a:cubicBezTo>
                  <a:cubicBezTo>
                    <a:pt x="60" y="115"/>
                    <a:pt x="38" y="146"/>
                    <a:pt x="24" y="182"/>
                  </a:cubicBezTo>
                  <a:cubicBezTo>
                    <a:pt x="8" y="218"/>
                    <a:pt x="0" y="257"/>
                    <a:pt x="0" y="297"/>
                  </a:cubicBezTo>
                </a:path>
              </a:pathLst>
            </a:custGeom>
            <a:solidFill>
              <a:srgbClr val="01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312EBB3-D67A-430C-A302-FCC1DA1FB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5300" y="950913"/>
              <a:ext cx="854075" cy="885825"/>
            </a:xfrm>
            <a:custGeom>
              <a:avLst/>
              <a:gdLst>
                <a:gd name="T0" fmla="*/ 39 w 651"/>
                <a:gd name="T1" fmla="*/ 536 h 677"/>
                <a:gd name="T2" fmla="*/ 145 w 651"/>
                <a:gd name="T3" fmla="*/ 608 h 677"/>
                <a:gd name="T4" fmla="*/ 275 w 651"/>
                <a:gd name="T5" fmla="*/ 634 h 677"/>
                <a:gd name="T6" fmla="*/ 404 w 651"/>
                <a:gd name="T7" fmla="*/ 608 h 677"/>
                <a:gd name="T8" fmla="*/ 510 w 651"/>
                <a:gd name="T9" fmla="*/ 536 h 677"/>
                <a:gd name="T10" fmla="*/ 582 w 651"/>
                <a:gd name="T11" fmla="*/ 430 h 677"/>
                <a:gd name="T12" fmla="*/ 608 w 651"/>
                <a:gd name="T13" fmla="*/ 301 h 677"/>
                <a:gd name="T14" fmla="*/ 582 w 651"/>
                <a:gd name="T15" fmla="*/ 171 h 677"/>
                <a:gd name="T16" fmla="*/ 510 w 651"/>
                <a:gd name="T17" fmla="*/ 65 h 677"/>
                <a:gd name="T18" fmla="*/ 510 w 651"/>
                <a:gd name="T19" fmla="*/ 65 h 677"/>
                <a:gd name="T20" fmla="*/ 510 w 651"/>
                <a:gd name="T21" fmla="*/ 65 h 677"/>
                <a:gd name="T22" fmla="*/ 510 w 651"/>
                <a:gd name="T23" fmla="*/ 35 h 677"/>
                <a:gd name="T24" fmla="*/ 510 w 651"/>
                <a:gd name="T25" fmla="*/ 35 h 677"/>
                <a:gd name="T26" fmla="*/ 510 w 651"/>
                <a:gd name="T27" fmla="*/ 35 h 677"/>
                <a:gd name="T28" fmla="*/ 510 w 651"/>
                <a:gd name="T29" fmla="*/ 34 h 677"/>
                <a:gd name="T30" fmla="*/ 536 w 651"/>
                <a:gd name="T31" fmla="*/ 9 h 677"/>
                <a:gd name="T32" fmla="*/ 567 w 651"/>
                <a:gd name="T33" fmla="*/ 9 h 677"/>
                <a:gd name="T34" fmla="*/ 573 w 651"/>
                <a:gd name="T35" fmla="*/ 24 h 677"/>
                <a:gd name="T36" fmla="*/ 567 w 651"/>
                <a:gd name="T37" fmla="*/ 40 h 677"/>
                <a:gd name="T38" fmla="*/ 556 w 651"/>
                <a:gd name="T39" fmla="*/ 50 h 677"/>
                <a:gd name="T40" fmla="*/ 622 w 651"/>
                <a:gd name="T41" fmla="*/ 154 h 677"/>
                <a:gd name="T42" fmla="*/ 651 w 651"/>
                <a:gd name="T43" fmla="*/ 301 h 677"/>
                <a:gd name="T44" fmla="*/ 622 w 651"/>
                <a:gd name="T45" fmla="*/ 447 h 677"/>
                <a:gd name="T46" fmla="*/ 541 w 651"/>
                <a:gd name="T47" fmla="*/ 567 h 677"/>
                <a:gd name="T48" fmla="*/ 421 w 651"/>
                <a:gd name="T49" fmla="*/ 648 h 677"/>
                <a:gd name="T50" fmla="*/ 275 w 651"/>
                <a:gd name="T51" fmla="*/ 677 h 677"/>
                <a:gd name="T52" fmla="*/ 128 w 651"/>
                <a:gd name="T53" fmla="*/ 648 h 677"/>
                <a:gd name="T54" fmla="*/ 8 w 651"/>
                <a:gd name="T55" fmla="*/ 567 h 677"/>
                <a:gd name="T56" fmla="*/ 8 w 651"/>
                <a:gd name="T57" fmla="*/ 536 h 677"/>
                <a:gd name="T58" fmla="*/ 39 w 651"/>
                <a:gd name="T59" fmla="*/ 536 h 6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51" h="677">
                  <a:moveTo>
                    <a:pt x="39" y="536"/>
                  </a:moveTo>
                  <a:cubicBezTo>
                    <a:pt x="70" y="567"/>
                    <a:pt x="105" y="591"/>
                    <a:pt x="145" y="608"/>
                  </a:cubicBezTo>
                  <a:cubicBezTo>
                    <a:pt x="186" y="625"/>
                    <a:pt x="230" y="634"/>
                    <a:pt x="275" y="634"/>
                  </a:cubicBezTo>
                  <a:cubicBezTo>
                    <a:pt x="320" y="634"/>
                    <a:pt x="363" y="625"/>
                    <a:pt x="404" y="608"/>
                  </a:cubicBezTo>
                  <a:cubicBezTo>
                    <a:pt x="444" y="591"/>
                    <a:pt x="480" y="567"/>
                    <a:pt x="510" y="536"/>
                  </a:cubicBezTo>
                  <a:cubicBezTo>
                    <a:pt x="541" y="506"/>
                    <a:pt x="565" y="470"/>
                    <a:pt x="582" y="430"/>
                  </a:cubicBezTo>
                  <a:cubicBezTo>
                    <a:pt x="599" y="389"/>
                    <a:pt x="608" y="346"/>
                    <a:pt x="608" y="301"/>
                  </a:cubicBezTo>
                  <a:cubicBezTo>
                    <a:pt x="608" y="256"/>
                    <a:pt x="599" y="212"/>
                    <a:pt x="582" y="171"/>
                  </a:cubicBezTo>
                  <a:cubicBezTo>
                    <a:pt x="565" y="132"/>
                    <a:pt x="541" y="96"/>
                    <a:pt x="510" y="65"/>
                  </a:cubicBezTo>
                  <a:cubicBezTo>
                    <a:pt x="510" y="65"/>
                    <a:pt x="510" y="65"/>
                    <a:pt x="510" y="65"/>
                  </a:cubicBezTo>
                  <a:cubicBezTo>
                    <a:pt x="510" y="65"/>
                    <a:pt x="510" y="65"/>
                    <a:pt x="510" y="65"/>
                  </a:cubicBezTo>
                  <a:cubicBezTo>
                    <a:pt x="502" y="57"/>
                    <a:pt x="502" y="43"/>
                    <a:pt x="510" y="35"/>
                  </a:cubicBezTo>
                  <a:cubicBezTo>
                    <a:pt x="510" y="35"/>
                    <a:pt x="510" y="35"/>
                    <a:pt x="510" y="35"/>
                  </a:cubicBezTo>
                  <a:cubicBezTo>
                    <a:pt x="510" y="35"/>
                    <a:pt x="510" y="35"/>
                    <a:pt x="510" y="35"/>
                  </a:cubicBezTo>
                  <a:cubicBezTo>
                    <a:pt x="510" y="35"/>
                    <a:pt x="510" y="34"/>
                    <a:pt x="510" y="34"/>
                  </a:cubicBezTo>
                  <a:cubicBezTo>
                    <a:pt x="536" y="9"/>
                    <a:pt x="536" y="9"/>
                    <a:pt x="536" y="9"/>
                  </a:cubicBezTo>
                  <a:cubicBezTo>
                    <a:pt x="544" y="0"/>
                    <a:pt x="558" y="0"/>
                    <a:pt x="567" y="9"/>
                  </a:cubicBezTo>
                  <a:cubicBezTo>
                    <a:pt x="571" y="13"/>
                    <a:pt x="573" y="19"/>
                    <a:pt x="573" y="24"/>
                  </a:cubicBezTo>
                  <a:cubicBezTo>
                    <a:pt x="573" y="30"/>
                    <a:pt x="571" y="35"/>
                    <a:pt x="567" y="40"/>
                  </a:cubicBezTo>
                  <a:cubicBezTo>
                    <a:pt x="556" y="50"/>
                    <a:pt x="556" y="50"/>
                    <a:pt x="556" y="50"/>
                  </a:cubicBezTo>
                  <a:cubicBezTo>
                    <a:pt x="583" y="81"/>
                    <a:pt x="606" y="116"/>
                    <a:pt x="622" y="154"/>
                  </a:cubicBezTo>
                  <a:cubicBezTo>
                    <a:pt x="641" y="201"/>
                    <a:pt x="651" y="250"/>
                    <a:pt x="651" y="301"/>
                  </a:cubicBezTo>
                  <a:cubicBezTo>
                    <a:pt x="651" y="352"/>
                    <a:pt x="641" y="401"/>
                    <a:pt x="622" y="447"/>
                  </a:cubicBezTo>
                  <a:cubicBezTo>
                    <a:pt x="603" y="492"/>
                    <a:pt x="576" y="533"/>
                    <a:pt x="541" y="567"/>
                  </a:cubicBezTo>
                  <a:cubicBezTo>
                    <a:pt x="506" y="602"/>
                    <a:pt x="466" y="629"/>
                    <a:pt x="421" y="648"/>
                  </a:cubicBezTo>
                  <a:cubicBezTo>
                    <a:pt x="375" y="667"/>
                    <a:pt x="325" y="677"/>
                    <a:pt x="275" y="677"/>
                  </a:cubicBezTo>
                  <a:cubicBezTo>
                    <a:pt x="224" y="677"/>
                    <a:pt x="174" y="667"/>
                    <a:pt x="128" y="648"/>
                  </a:cubicBezTo>
                  <a:cubicBezTo>
                    <a:pt x="83" y="629"/>
                    <a:pt x="43" y="602"/>
                    <a:pt x="8" y="567"/>
                  </a:cubicBezTo>
                  <a:cubicBezTo>
                    <a:pt x="0" y="559"/>
                    <a:pt x="0" y="545"/>
                    <a:pt x="8" y="536"/>
                  </a:cubicBezTo>
                  <a:cubicBezTo>
                    <a:pt x="17" y="528"/>
                    <a:pt x="31" y="528"/>
                    <a:pt x="39" y="536"/>
                  </a:cubicBezTo>
                </a:path>
              </a:pathLst>
            </a:custGeom>
            <a:solidFill>
              <a:srgbClr val="01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3B183BD-5774-46D4-A658-F2EB13363B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3900" y="1862138"/>
              <a:ext cx="271463" cy="169862"/>
            </a:xfrm>
            <a:custGeom>
              <a:avLst/>
              <a:gdLst>
                <a:gd name="T0" fmla="*/ 22 w 207"/>
                <a:gd name="T1" fmla="*/ 86 h 130"/>
                <a:gd name="T2" fmla="*/ 80 w 207"/>
                <a:gd name="T3" fmla="*/ 86 h 130"/>
                <a:gd name="T4" fmla="*/ 80 w 207"/>
                <a:gd name="T5" fmla="*/ 20 h 130"/>
                <a:gd name="T6" fmla="*/ 101 w 207"/>
                <a:gd name="T7" fmla="*/ 0 h 130"/>
                <a:gd name="T8" fmla="*/ 121 w 207"/>
                <a:gd name="T9" fmla="*/ 20 h 130"/>
                <a:gd name="T10" fmla="*/ 121 w 207"/>
                <a:gd name="T11" fmla="*/ 86 h 130"/>
                <a:gd name="T12" fmla="*/ 186 w 207"/>
                <a:gd name="T13" fmla="*/ 86 h 130"/>
                <a:gd name="T14" fmla="*/ 207 w 207"/>
                <a:gd name="T15" fmla="*/ 108 h 130"/>
                <a:gd name="T16" fmla="*/ 186 w 207"/>
                <a:gd name="T17" fmla="*/ 130 h 130"/>
                <a:gd name="T18" fmla="*/ 22 w 207"/>
                <a:gd name="T19" fmla="*/ 130 h 130"/>
                <a:gd name="T20" fmla="*/ 0 w 207"/>
                <a:gd name="T21" fmla="*/ 108 h 130"/>
                <a:gd name="T22" fmla="*/ 22 w 207"/>
                <a:gd name="T23" fmla="*/ 8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7" h="130">
                  <a:moveTo>
                    <a:pt x="22" y="86"/>
                  </a:moveTo>
                  <a:cubicBezTo>
                    <a:pt x="80" y="86"/>
                    <a:pt x="80" y="86"/>
                    <a:pt x="80" y="86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9"/>
                    <a:pt x="89" y="0"/>
                    <a:pt x="101" y="0"/>
                  </a:cubicBezTo>
                  <a:cubicBezTo>
                    <a:pt x="112" y="0"/>
                    <a:pt x="121" y="9"/>
                    <a:pt x="121" y="20"/>
                  </a:cubicBezTo>
                  <a:cubicBezTo>
                    <a:pt x="121" y="86"/>
                    <a:pt x="121" y="86"/>
                    <a:pt x="121" y="86"/>
                  </a:cubicBezTo>
                  <a:cubicBezTo>
                    <a:pt x="186" y="86"/>
                    <a:pt x="186" y="86"/>
                    <a:pt x="186" y="86"/>
                  </a:cubicBezTo>
                  <a:cubicBezTo>
                    <a:pt x="198" y="86"/>
                    <a:pt x="207" y="96"/>
                    <a:pt x="207" y="108"/>
                  </a:cubicBezTo>
                  <a:cubicBezTo>
                    <a:pt x="207" y="120"/>
                    <a:pt x="198" y="130"/>
                    <a:pt x="186" y="130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10" y="130"/>
                    <a:pt x="0" y="120"/>
                    <a:pt x="0" y="108"/>
                  </a:cubicBezTo>
                  <a:cubicBezTo>
                    <a:pt x="0" y="96"/>
                    <a:pt x="10" y="86"/>
                    <a:pt x="22" y="86"/>
                  </a:cubicBezTo>
                </a:path>
              </a:pathLst>
            </a:custGeom>
            <a:solidFill>
              <a:srgbClr val="0103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6915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wice the size every five years">
            <a:extLst>
              <a:ext uri="{FF2B5EF4-FFF2-40B4-BE49-F238E27FC236}">
                <a16:creationId xmlns:a16="http://schemas.microsoft.com/office/drawing/2014/main" id="{A3CF89CC-5423-4B28-8EAD-254ABD949CC1}"/>
              </a:ext>
            </a:extLst>
          </p:cNvPr>
          <p:cNvSpPr txBox="1"/>
          <p:nvPr/>
        </p:nvSpPr>
        <p:spPr>
          <a:xfrm>
            <a:off x="1409700" y="1849683"/>
            <a:ext cx="7169142" cy="2080249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0" tIns="0" rIns="0" bIns="0">
            <a:spAutoFit/>
          </a:bodyPr>
          <a:lstStyle/>
          <a:p>
            <a:pPr defTabSz="1043056" eaLnBrk="1" fontAlgn="auto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defRPr sz="8000" b="1" spc="-179"/>
            </a:pPr>
            <a:r>
              <a:rPr sz="9355" b="1" spc="-179">
                <a:latin typeface="Lindsey Pro"/>
                <a:ea typeface="Lindsey Pro"/>
                <a:cs typeface="Lindsey Pro"/>
                <a:sym typeface="Lindsey Pro"/>
              </a:rPr>
              <a:t>Tw</a:t>
            </a:r>
            <a:r>
              <a:rPr sz="9355" b="1" spc="-490">
                <a:latin typeface="Lindsey Pro"/>
                <a:ea typeface="Lindsey Pro"/>
                <a:cs typeface="Lindsey Pro"/>
                <a:sym typeface="Lindsey Pro"/>
              </a:rPr>
              <a:t>i</a:t>
            </a:r>
            <a:r>
              <a:rPr sz="9355" b="1" spc="-396">
                <a:latin typeface="Lindsey Pro"/>
                <a:ea typeface="Lindsey Pro"/>
                <a:cs typeface="Lindsey Pro"/>
                <a:sym typeface="Lindsey Pro"/>
              </a:rPr>
              <a:t>c</a:t>
            </a:r>
            <a:r>
              <a:rPr sz="9355" b="1" spc="-179">
                <a:latin typeface="Lindsey Pro"/>
                <a:ea typeface="Lindsey Pro"/>
                <a:cs typeface="Lindsey Pro"/>
                <a:sym typeface="Lindsey Pro"/>
              </a:rPr>
              <a:t>e</a:t>
            </a:r>
            <a:r>
              <a:rPr sz="9355" b="1" spc="-842">
                <a:latin typeface="Lindsey Pro"/>
                <a:ea typeface="Lindsey Pro"/>
                <a:cs typeface="Lindsey Pro"/>
                <a:sym typeface="Lindsey Pro"/>
              </a:rPr>
              <a:t> </a:t>
            </a:r>
            <a:r>
              <a:rPr sz="9355" b="1" spc="-179">
                <a:latin typeface="Lindsey Pro"/>
                <a:ea typeface="Lindsey Pro"/>
                <a:cs typeface="Lindsey Pro"/>
                <a:sym typeface="Lindsey Pro"/>
              </a:rPr>
              <a:t>t</a:t>
            </a:r>
            <a:r>
              <a:rPr sz="9355" b="1" spc="-584">
                <a:latin typeface="Lindsey Pro"/>
                <a:ea typeface="Lindsey Pro"/>
                <a:cs typeface="Lindsey Pro"/>
                <a:sym typeface="Lindsey Pro"/>
              </a:rPr>
              <a:t>h</a:t>
            </a:r>
            <a:r>
              <a:rPr sz="9355" b="1" spc="-179">
                <a:latin typeface="Lindsey Pro"/>
                <a:ea typeface="Lindsey Pro"/>
                <a:cs typeface="Lindsey Pro"/>
                <a:sym typeface="Lindsey Pro"/>
              </a:rPr>
              <a:t>e</a:t>
            </a:r>
            <a:r>
              <a:rPr sz="9355" b="1" spc="-1496">
                <a:latin typeface="Lindsey Pro"/>
                <a:ea typeface="Lindsey Pro"/>
                <a:cs typeface="Lindsey Pro"/>
                <a:sym typeface="Lindsey Pro"/>
              </a:rPr>
              <a:t> </a:t>
            </a:r>
            <a:r>
              <a:rPr sz="9355" b="1" spc="-490">
                <a:latin typeface="Lindsey Pro"/>
                <a:ea typeface="Lindsey Pro"/>
                <a:cs typeface="Lindsey Pro"/>
                <a:sym typeface="Lindsey Pro"/>
              </a:rPr>
              <a:t>si</a:t>
            </a:r>
            <a:r>
              <a:rPr sz="9355" b="1" spc="-677">
                <a:latin typeface="Lindsey Pro"/>
                <a:ea typeface="Lindsey Pro"/>
                <a:cs typeface="Lindsey Pro"/>
                <a:sym typeface="Lindsey Pro"/>
              </a:rPr>
              <a:t>z</a:t>
            </a:r>
            <a:r>
              <a:rPr sz="9355" b="1" spc="-179">
                <a:latin typeface="Lindsey Pro"/>
                <a:ea typeface="Lindsey Pro"/>
                <a:cs typeface="Lindsey Pro"/>
                <a:sym typeface="Lindsey Pro"/>
              </a:rPr>
              <a:t>e</a:t>
            </a:r>
            <a:br>
              <a:rPr sz="9355" b="1" spc="-296">
                <a:latin typeface="+mn-lt"/>
              </a:rPr>
            </a:br>
            <a:r>
              <a:rPr sz="9355" b="1" spc="-296">
                <a:solidFill>
                  <a:schemeClr val="bg1"/>
                </a:solidFill>
                <a:latin typeface="Rusta Dover Sans Bold"/>
                <a:ea typeface="Rusta Dover Sans Bold"/>
                <a:cs typeface="Rusta Dover Sans Bold"/>
                <a:sym typeface="Rusta Dover Sans Bold"/>
              </a:rPr>
              <a:t>every five years</a:t>
            </a:r>
          </a:p>
        </p:txBody>
      </p:sp>
      <p:sp>
        <p:nvSpPr>
          <p:cNvPr id="10" name="Cheap, reliable  and more fun!">
            <a:extLst>
              <a:ext uri="{FF2B5EF4-FFF2-40B4-BE49-F238E27FC236}">
                <a16:creationId xmlns:a16="http://schemas.microsoft.com/office/drawing/2014/main" id="{A1BFF9C0-0843-47F7-9058-290D09FBA699}"/>
              </a:ext>
            </a:extLst>
          </p:cNvPr>
          <p:cNvSpPr txBox="1"/>
          <p:nvPr/>
        </p:nvSpPr>
        <p:spPr>
          <a:xfrm rot="20992090">
            <a:off x="7395193" y="4547563"/>
            <a:ext cx="3816824" cy="59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337417">
              <a:lnSpc>
                <a:spcPct val="80000"/>
              </a:lnSpc>
              <a:defRPr sz="2000">
                <a:latin typeface="Lindsey Pro"/>
                <a:ea typeface="Lindsey Pro"/>
                <a:cs typeface="Lindsey Pro"/>
                <a:sym typeface="Lindsey Pro"/>
              </a:defRPr>
            </a:lvl1pPr>
          </a:lstStyle>
          <a:p>
            <a:r>
              <a:rPr lang="en-US" sz="2352"/>
              <a:t>The average growth of </a:t>
            </a:r>
            <a:br>
              <a:rPr lang="en-US" sz="2352"/>
            </a:br>
            <a:r>
              <a:rPr lang="en-US" sz="2352"/>
              <a:t>      Rusta since 1986</a:t>
            </a:r>
          </a:p>
        </p:txBody>
      </p:sp>
      <p:grpSp>
        <p:nvGrpSpPr>
          <p:cNvPr id="11" name="Group">
            <a:extLst>
              <a:ext uri="{FF2B5EF4-FFF2-40B4-BE49-F238E27FC236}">
                <a16:creationId xmlns:a16="http://schemas.microsoft.com/office/drawing/2014/main" id="{CD5CE26E-E268-4F78-AEDC-325F8AF6E8AD}"/>
              </a:ext>
            </a:extLst>
          </p:cNvPr>
          <p:cNvGrpSpPr/>
          <p:nvPr/>
        </p:nvGrpSpPr>
        <p:grpSpPr>
          <a:xfrm rot="15553747">
            <a:off x="7707926" y="3933301"/>
            <a:ext cx="512953" cy="611446"/>
            <a:chOff x="-62794" y="-5406"/>
            <a:chExt cx="406896" cy="504983"/>
          </a:xfrm>
        </p:grpSpPr>
        <p:sp>
          <p:nvSpPr>
            <p:cNvPr id="12" name="Frihandsfigur 12">
              <a:extLst>
                <a:ext uri="{FF2B5EF4-FFF2-40B4-BE49-F238E27FC236}">
                  <a16:creationId xmlns:a16="http://schemas.microsoft.com/office/drawing/2014/main" id="{20311FE4-E2AE-4596-9275-D657926CBEC6}"/>
                </a:ext>
              </a:extLst>
            </p:cNvPr>
            <p:cNvSpPr/>
            <p:nvPr/>
          </p:nvSpPr>
          <p:spPr>
            <a:xfrm rot="1361118">
              <a:off x="-62794" y="-5406"/>
              <a:ext cx="343894" cy="504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5669" y="4553"/>
                    <a:pt x="9739" y="9106"/>
                    <a:pt x="6139" y="12706"/>
                  </a:cubicBezTo>
                  <a:cubicBezTo>
                    <a:pt x="2539" y="16306"/>
                    <a:pt x="1269" y="18953"/>
                    <a:pt x="0" y="21600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599"/>
            </a:p>
          </p:txBody>
        </p:sp>
        <p:sp>
          <p:nvSpPr>
            <p:cNvPr id="13" name="Frihandsfigur 14">
              <a:extLst>
                <a:ext uri="{FF2B5EF4-FFF2-40B4-BE49-F238E27FC236}">
                  <a16:creationId xmlns:a16="http://schemas.microsoft.com/office/drawing/2014/main" id="{8CD4390A-4F7C-4AAB-B08D-1EC9A3F83763}"/>
                </a:ext>
              </a:extLst>
            </p:cNvPr>
            <p:cNvSpPr/>
            <p:nvPr/>
          </p:nvSpPr>
          <p:spPr>
            <a:xfrm rot="1361118">
              <a:off x="196997" y="45965"/>
              <a:ext cx="147105" cy="17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extrusionOk="0">
                  <a:moveTo>
                    <a:pt x="0" y="5177"/>
                  </a:moveTo>
                  <a:cubicBezTo>
                    <a:pt x="8777" y="3204"/>
                    <a:pt x="14800" y="329"/>
                    <a:pt x="20983" y="0"/>
                  </a:cubicBezTo>
                  <a:cubicBezTo>
                    <a:pt x="21600" y="3380"/>
                    <a:pt x="19233" y="14153"/>
                    <a:pt x="18883" y="17753"/>
                  </a:cubicBezTo>
                  <a:cubicBezTo>
                    <a:pt x="18533" y="21353"/>
                    <a:pt x="18708" y="21477"/>
                    <a:pt x="18883" y="21600"/>
                  </a:cubicBezTo>
                </a:path>
              </a:pathLst>
            </a:custGeom>
            <a:noFill/>
            <a:ln w="15875" cap="rnd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599"/>
            </a:p>
          </p:txBody>
        </p:sp>
      </p:grpSp>
    </p:spTree>
    <p:extLst>
      <p:ext uri="{BB962C8B-B14F-4D97-AF65-F5344CB8AC3E}">
        <p14:creationId xmlns:p14="http://schemas.microsoft.com/office/powerpoint/2010/main" val="227949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84B5A5E5-D019-49F9-878B-8DBA712AF323}"/>
              </a:ext>
            </a:extLst>
          </p:cNvPr>
          <p:cNvSpPr/>
          <p:nvPr/>
        </p:nvSpPr>
        <p:spPr>
          <a:xfrm flipH="1">
            <a:off x="1016539" y="1774349"/>
            <a:ext cx="5011449" cy="3491334"/>
          </a:xfrm>
          <a:prstGeom prst="roundRect">
            <a:avLst>
              <a:gd name="adj" fmla="val 3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tlCol="0" anchor="t" anchorCtr="0"/>
          <a:lstStyle/>
          <a:p>
            <a:r>
              <a:rPr lang="en-US" sz="2000" b="1" spc="-20">
                <a:solidFill>
                  <a:prstClr val="black"/>
                </a:solidFill>
                <a:latin typeface="Lindsey Pro" panose="03080802040402020203" pitchFamily="66" charset="0"/>
                <a:ea typeface="Rusta Dover Sans" charset="0"/>
                <a:cs typeface="Rusta Dover Sans" charset="0"/>
              </a:rPr>
              <a:t>Growth Potential</a:t>
            </a:r>
          </a:p>
          <a:p>
            <a:r>
              <a:rPr lang="en-US" sz="2400" spc="-20">
                <a:solidFill>
                  <a:prstClr val="black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rPr>
              <a:t>We have 190* stores in Sweden, Norway and Finland combined, targeting 20 million inhabitants. In Germany, with over 80 million inhabitants, we currently have 6 stores and more coming up.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0434CB35-088D-40B5-B1E4-BC92BE495F0A}"/>
              </a:ext>
            </a:extLst>
          </p:cNvPr>
          <p:cNvSpPr>
            <a:spLocks/>
          </p:cNvSpPr>
          <p:nvPr/>
        </p:nvSpPr>
        <p:spPr bwMode="auto">
          <a:xfrm>
            <a:off x="1768548" y="5236007"/>
            <a:ext cx="396000" cy="396000"/>
          </a:xfrm>
          <a:custGeom>
            <a:avLst/>
            <a:gdLst>
              <a:gd name="T0" fmla="*/ 62 w 448"/>
              <a:gd name="T1" fmla="*/ 1 h 499"/>
              <a:gd name="T2" fmla="*/ 39 w 448"/>
              <a:gd name="T3" fmla="*/ 50 h 499"/>
              <a:gd name="T4" fmla="*/ 359 w 448"/>
              <a:gd name="T5" fmla="*/ 451 h 499"/>
              <a:gd name="T6" fmla="*/ 404 w 448"/>
              <a:gd name="T7" fmla="*/ 438 h 499"/>
              <a:gd name="T8" fmla="*/ 442 w 448"/>
              <a:gd name="T9" fmla="*/ 61 h 499"/>
              <a:gd name="T10" fmla="*/ 386 w 448"/>
              <a:gd name="T11" fmla="*/ 0 h 499"/>
              <a:gd name="T12" fmla="*/ 62 w 448"/>
              <a:gd name="T13" fmla="*/ 1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8" h="499">
                <a:moveTo>
                  <a:pt x="62" y="1"/>
                </a:moveTo>
                <a:cubicBezTo>
                  <a:pt x="62" y="1"/>
                  <a:pt x="0" y="2"/>
                  <a:pt x="39" y="50"/>
                </a:cubicBezTo>
                <a:cubicBezTo>
                  <a:pt x="359" y="451"/>
                  <a:pt x="359" y="451"/>
                  <a:pt x="359" y="451"/>
                </a:cubicBezTo>
                <a:cubicBezTo>
                  <a:pt x="359" y="451"/>
                  <a:pt x="398" y="499"/>
                  <a:pt x="404" y="438"/>
                </a:cubicBezTo>
                <a:cubicBezTo>
                  <a:pt x="442" y="61"/>
                  <a:pt x="442" y="61"/>
                  <a:pt x="442" y="61"/>
                </a:cubicBezTo>
                <a:cubicBezTo>
                  <a:pt x="442" y="61"/>
                  <a:pt x="448" y="0"/>
                  <a:pt x="386" y="0"/>
                </a:cubicBezTo>
                <a:lnTo>
                  <a:pt x="62" y="1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id="{749807E5-2C47-41B0-A330-2A10AC1A596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414961" y="1705157"/>
            <a:ext cx="5272860" cy="4535972"/>
            <a:chOff x="4960619" y="1386953"/>
            <a:chExt cx="5386422" cy="4634671"/>
          </a:xfrm>
        </p:grpSpPr>
        <p:pic>
          <p:nvPicPr>
            <p:cNvPr id="17" name="Image" descr="Image">
              <a:extLst>
                <a:ext uri="{FF2B5EF4-FFF2-40B4-BE49-F238E27FC236}">
                  <a16:creationId xmlns:a16="http://schemas.microsoft.com/office/drawing/2014/main" id="{0C536E3E-5D07-4155-B1C4-9830853D57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4775" y="2354001"/>
              <a:ext cx="4984205" cy="3667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C1D2A826-E751-45FF-A5A2-44B9B2B6F2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3157" y="3681253"/>
              <a:ext cx="678799" cy="67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1" name="19">
              <a:extLst>
                <a:ext uri="{FF2B5EF4-FFF2-40B4-BE49-F238E27FC236}">
                  <a16:creationId xmlns:a16="http://schemas.microsoft.com/office/drawing/2014/main" id="{69FD8C4A-FFEB-483E-B84E-065E932FA0FD}"/>
                </a:ext>
              </a:extLst>
            </p:cNvPr>
            <p:cNvSpPr txBox="1"/>
            <p:nvPr/>
          </p:nvSpPr>
          <p:spPr>
            <a:xfrm>
              <a:off x="4960619" y="4367419"/>
              <a:ext cx="990853" cy="9862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 anchor="ctr"/>
            <a:lstStyle>
              <a:lvl1pPr algn="ctr">
                <a:lnSpc>
                  <a:spcPct val="60000"/>
                </a:lnSpc>
                <a:defRPr sz="5000">
                  <a:latin typeface="Rusta Pris"/>
                  <a:ea typeface="Rusta Pris"/>
                  <a:cs typeface="Rusta Pris"/>
                  <a:sym typeface="Rusta Pris"/>
                </a:defRPr>
              </a:lvl1pPr>
            </a:lstStyle>
            <a:p>
              <a:pPr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5847"/>
                <a:t>41</a:t>
              </a:r>
              <a:endParaRPr sz="5847"/>
            </a:p>
          </p:txBody>
        </p:sp>
        <p:pic>
          <p:nvPicPr>
            <p:cNvPr id="12" name="Image" descr="Image">
              <a:extLst>
                <a:ext uri="{FF2B5EF4-FFF2-40B4-BE49-F238E27FC236}">
                  <a16:creationId xmlns:a16="http://schemas.microsoft.com/office/drawing/2014/main" id="{2E6C927D-A0FE-4F83-8071-1F3E91DC29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7919" y="2626695"/>
              <a:ext cx="678799" cy="67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3" name="2">
              <a:extLst>
                <a:ext uri="{FF2B5EF4-FFF2-40B4-BE49-F238E27FC236}">
                  <a16:creationId xmlns:a16="http://schemas.microsoft.com/office/drawing/2014/main" id="{8C73E6FD-0081-4358-B0F4-DAAEAD8E5123}"/>
                </a:ext>
              </a:extLst>
            </p:cNvPr>
            <p:cNvSpPr txBox="1"/>
            <p:nvPr/>
          </p:nvSpPr>
          <p:spPr>
            <a:xfrm>
              <a:off x="9356189" y="3305680"/>
              <a:ext cx="990852" cy="9862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 anchor="ctr"/>
            <a:lstStyle>
              <a:lvl1pPr algn="ctr">
                <a:lnSpc>
                  <a:spcPct val="60000"/>
                </a:lnSpc>
                <a:defRPr sz="5000">
                  <a:latin typeface="Rusta Pris"/>
                  <a:ea typeface="Rusta Pris"/>
                  <a:cs typeface="Rusta Pris"/>
                  <a:sym typeface="Rusta Pris"/>
                </a:defRPr>
              </a:lvl1pPr>
            </a:lstStyle>
            <a:p>
              <a:pPr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5847"/>
                <a:t>6</a:t>
              </a:r>
              <a:endParaRPr sz="5847"/>
            </a:p>
          </p:txBody>
        </p:sp>
        <p:pic>
          <p:nvPicPr>
            <p:cNvPr id="14" name="Image" descr="Image">
              <a:extLst>
                <a:ext uri="{FF2B5EF4-FFF2-40B4-BE49-F238E27FC236}">
                  <a16:creationId xmlns:a16="http://schemas.microsoft.com/office/drawing/2014/main" id="{99248585-0F67-487B-BF2F-E67FF0E61F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3780" y="1386954"/>
              <a:ext cx="678799" cy="678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</p:pic>
        <p:sp>
          <p:nvSpPr>
            <p:cNvPr id="15" name="87">
              <a:extLst>
                <a:ext uri="{FF2B5EF4-FFF2-40B4-BE49-F238E27FC236}">
                  <a16:creationId xmlns:a16="http://schemas.microsoft.com/office/drawing/2014/main" id="{3E64F218-43CC-4BCD-BE47-59DA91A85737}"/>
                </a:ext>
              </a:extLst>
            </p:cNvPr>
            <p:cNvSpPr txBox="1"/>
            <p:nvPr/>
          </p:nvSpPr>
          <p:spPr>
            <a:xfrm>
              <a:off x="8755987" y="1386953"/>
              <a:ext cx="1308694" cy="98782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 anchor="ctr"/>
            <a:lstStyle>
              <a:lvl1pPr algn="ctr">
                <a:lnSpc>
                  <a:spcPct val="60000"/>
                </a:lnSpc>
                <a:defRPr sz="5000">
                  <a:latin typeface="Rusta Pris"/>
                  <a:ea typeface="Rusta Pris"/>
                  <a:cs typeface="Rusta Pris"/>
                  <a:sym typeface="Rusta Pris"/>
                </a:defRPr>
              </a:lvl1pPr>
            </a:lstStyle>
            <a:p>
              <a:pPr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5847"/>
                <a:t>108</a:t>
              </a:r>
              <a:endParaRPr sz="5847"/>
            </a:p>
          </p:txBody>
        </p:sp>
        <p:sp>
          <p:nvSpPr>
            <p:cNvPr id="16" name="No. of…">
              <a:extLst>
                <a:ext uri="{FF2B5EF4-FFF2-40B4-BE49-F238E27FC236}">
                  <a16:creationId xmlns:a16="http://schemas.microsoft.com/office/drawing/2014/main" id="{2E23F51B-8838-4E67-94F0-48EACC808A6C}"/>
                </a:ext>
              </a:extLst>
            </p:cNvPr>
            <p:cNvSpPr txBox="1"/>
            <p:nvPr/>
          </p:nvSpPr>
          <p:spPr>
            <a:xfrm rot="21300000">
              <a:off x="5688064" y="1557175"/>
              <a:ext cx="2353073" cy="15977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0" tIns="0" rIns="0" bIns="0">
              <a:normAutofit/>
            </a:bodyPr>
            <a:lstStyle/>
            <a:p>
              <a:pPr defTabSz="1043056" eaLnBrk="1" fontAlgn="auto" hangingPunct="1">
                <a:lnSpc>
                  <a:spcPts val="2807"/>
                </a:lnSpc>
                <a:spcBef>
                  <a:spcPts val="0"/>
                </a:spcBef>
                <a:spcAft>
                  <a:spcPts val="0"/>
                </a:spcAft>
                <a:defRPr sz="3300" spc="-82">
                  <a:latin typeface="Lindsey Pro"/>
                  <a:ea typeface="Lindsey Pro"/>
                  <a:cs typeface="Lindsey Pro"/>
                  <a:sym typeface="Lindsey Pro"/>
                </a:defRPr>
              </a:pPr>
              <a:r>
                <a:rPr sz="3000" spc="-82">
                  <a:latin typeface="Lindsey Pro"/>
                  <a:ea typeface="Lindsey Pro"/>
                  <a:cs typeface="Lindsey Pro"/>
                  <a:sym typeface="Lindsey Pro"/>
                </a:rPr>
                <a:t>No. of</a:t>
              </a:r>
            </a:p>
            <a:p>
              <a:pPr defTabSz="1043056" eaLnBrk="1" fontAlgn="auto" hangingPunct="1">
                <a:lnSpc>
                  <a:spcPts val="2807"/>
                </a:lnSpc>
                <a:spcBef>
                  <a:spcPts val="0"/>
                </a:spcBef>
                <a:spcAft>
                  <a:spcPts val="0"/>
                </a:spcAft>
                <a:defRPr sz="3300" spc="-82">
                  <a:latin typeface="Lindsey Pro"/>
                  <a:ea typeface="Lindsey Pro"/>
                  <a:cs typeface="Lindsey Pro"/>
                  <a:sym typeface="Lindsey Pro"/>
                </a:defRPr>
              </a:pPr>
              <a:r>
                <a:rPr sz="3000" spc="-82">
                  <a:latin typeface="Lindsey Pro"/>
                  <a:ea typeface="Lindsey Pro"/>
                  <a:cs typeface="Lindsey Pro"/>
                  <a:sym typeface="Lindsey Pro"/>
                </a:rPr>
                <a:t>Stores</a:t>
              </a:r>
            </a:p>
            <a:p>
              <a:pPr defTabSz="1043056" eaLnBrk="1" fontAlgn="auto" hangingPunct="1">
                <a:lnSpc>
                  <a:spcPts val="2807"/>
                </a:lnSpc>
                <a:spcBef>
                  <a:spcPts val="0"/>
                </a:spcBef>
                <a:spcAft>
                  <a:spcPts val="0"/>
                </a:spcAft>
                <a:defRPr sz="3300" spc="-82">
                  <a:latin typeface="Lindsey Pro"/>
                  <a:ea typeface="Lindsey Pro"/>
                  <a:cs typeface="Lindsey Pro"/>
                  <a:sym typeface="Lindsey Pro"/>
                </a:defRPr>
              </a:pPr>
              <a:r>
                <a:rPr sz="3000" spc="-82">
                  <a:latin typeface="Lindsey Pro"/>
                  <a:ea typeface="Lindsey Pro"/>
                  <a:cs typeface="Lindsey Pro"/>
                  <a:sym typeface="Lindsey Pro"/>
                </a:rPr>
                <a:t>20</a:t>
              </a:r>
              <a:r>
                <a:rPr lang="sv-SE" sz="3000" spc="-82">
                  <a:latin typeface="Lindsey Pro"/>
                  <a:ea typeface="Lindsey Pro"/>
                  <a:cs typeface="Lindsey Pro"/>
                  <a:sym typeface="Lindsey Pro"/>
                </a:rPr>
                <a:t>22</a:t>
              </a:r>
              <a:br>
                <a:rPr sz="3000" spc="-82">
                  <a:latin typeface="Lindsey Pro"/>
                  <a:ea typeface="Lindsey Pro"/>
                  <a:cs typeface="Lindsey Pro"/>
                  <a:sym typeface="Lindsey Pro"/>
                </a:rPr>
              </a:br>
              <a:endParaRPr sz="3000" spc="-82">
                <a:latin typeface="Lindsey Pro"/>
                <a:ea typeface="Lindsey Pro"/>
                <a:cs typeface="Lindsey Pro"/>
                <a:sym typeface="Lindsey Pro"/>
              </a:endParaRPr>
            </a:p>
          </p:txBody>
        </p: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5A7A094C-A1FE-4426-98AC-9A6E09527C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49355" y="2371132"/>
              <a:ext cx="656605" cy="488936"/>
              <a:chOff x="-5891" y="-24808"/>
              <a:chExt cx="561466" cy="418090"/>
            </a:xfrm>
          </p:grpSpPr>
          <p:sp>
            <p:nvSpPr>
              <p:cNvPr id="25" name="Frihandsfigur 19">
                <a:extLst>
                  <a:ext uri="{FF2B5EF4-FFF2-40B4-BE49-F238E27FC236}">
                    <a16:creationId xmlns:a16="http://schemas.microsoft.com/office/drawing/2014/main" id="{1E86B420-9291-4AC2-A306-E77C52A03D3A}"/>
                  </a:ext>
                </a:extLst>
              </p:cNvPr>
              <p:cNvSpPr/>
              <p:nvPr/>
            </p:nvSpPr>
            <p:spPr>
              <a:xfrm rot="14113969" flipH="1">
                <a:off x="120585" y="-152280"/>
                <a:ext cx="307916" cy="561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669" y="4553"/>
                      <a:pt x="9739" y="9106"/>
                      <a:pt x="6139" y="12706"/>
                    </a:cubicBezTo>
                    <a:cubicBezTo>
                      <a:pt x="2539" y="16306"/>
                      <a:pt x="1269" y="18953"/>
                      <a:pt x="0" y="21600"/>
                    </a:cubicBezTo>
                  </a:path>
                </a:pathLst>
              </a:custGeom>
              <a:noFill/>
              <a:ln w="38100" cap="rnd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lIns="53466" tIns="53466" rIns="53466" bIns="53466" anchor="ctr"/>
              <a:lstStyle/>
              <a:p>
                <a:pPr algn="ctr" defTabSz="1043056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2456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6" name="Frihandsfigur 20">
                <a:extLst>
                  <a:ext uri="{FF2B5EF4-FFF2-40B4-BE49-F238E27FC236}">
                    <a16:creationId xmlns:a16="http://schemas.microsoft.com/office/drawing/2014/main" id="{D0078E0A-C03C-4E30-9128-385938A1586D}"/>
                  </a:ext>
                </a:extLst>
              </p:cNvPr>
              <p:cNvSpPr/>
              <p:nvPr/>
            </p:nvSpPr>
            <p:spPr>
              <a:xfrm rot="14113969" flipH="1">
                <a:off x="70678" y="233266"/>
                <a:ext cx="163667" cy="1566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5" h="21600" extrusionOk="0">
                    <a:moveTo>
                      <a:pt x="0" y="5177"/>
                    </a:moveTo>
                    <a:cubicBezTo>
                      <a:pt x="8777" y="3204"/>
                      <a:pt x="14800" y="329"/>
                      <a:pt x="20983" y="0"/>
                    </a:cubicBezTo>
                    <a:cubicBezTo>
                      <a:pt x="21600" y="3380"/>
                      <a:pt x="19233" y="14153"/>
                      <a:pt x="18883" y="17753"/>
                    </a:cubicBezTo>
                    <a:cubicBezTo>
                      <a:pt x="18533" y="21353"/>
                      <a:pt x="18708" y="21477"/>
                      <a:pt x="18883" y="21600"/>
                    </a:cubicBezTo>
                  </a:path>
                </a:pathLst>
              </a:custGeom>
              <a:noFill/>
              <a:ln w="38100" cap="rnd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lIns="53466" tIns="53466" rIns="53466" bIns="53466" anchor="ctr"/>
              <a:lstStyle/>
              <a:p>
                <a:pPr algn="ctr" defTabSz="1043056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2456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19" name="Group">
              <a:extLst>
                <a:ext uri="{FF2B5EF4-FFF2-40B4-BE49-F238E27FC236}">
                  <a16:creationId xmlns:a16="http://schemas.microsoft.com/office/drawing/2014/main" id="{3FA5BA02-785F-48CF-BEE9-BD531F9422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06332" y="2451388"/>
              <a:ext cx="1622692" cy="1627639"/>
              <a:chOff x="0" y="0"/>
              <a:chExt cx="1387574" cy="1391803"/>
            </a:xfrm>
          </p:grpSpPr>
          <p:sp>
            <p:nvSpPr>
              <p:cNvPr id="23" name="Frihandsfigur 19">
                <a:extLst>
                  <a:ext uri="{FF2B5EF4-FFF2-40B4-BE49-F238E27FC236}">
                    <a16:creationId xmlns:a16="http://schemas.microsoft.com/office/drawing/2014/main" id="{0C8B0475-2027-4941-9141-11654B00BB7A}"/>
                  </a:ext>
                </a:extLst>
              </p:cNvPr>
              <p:cNvSpPr/>
              <p:nvPr/>
            </p:nvSpPr>
            <p:spPr>
              <a:xfrm rot="2560464">
                <a:off x="321092" y="80550"/>
                <a:ext cx="719706" cy="12302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669" y="4553"/>
                      <a:pt x="9739" y="9106"/>
                      <a:pt x="6139" y="12706"/>
                    </a:cubicBezTo>
                    <a:cubicBezTo>
                      <a:pt x="2539" y="16306"/>
                      <a:pt x="1269" y="18953"/>
                      <a:pt x="0" y="21600"/>
                    </a:cubicBezTo>
                  </a:path>
                </a:pathLst>
              </a:custGeom>
              <a:noFill/>
              <a:ln w="38100" cap="rnd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lIns="53466" tIns="53466" rIns="53466" bIns="53466" anchor="ctr"/>
              <a:lstStyle/>
              <a:p>
                <a:pPr algn="ctr" defTabSz="1043056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2456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4" name="Frihandsfigur 20">
                <a:extLst>
                  <a:ext uri="{FF2B5EF4-FFF2-40B4-BE49-F238E27FC236}">
                    <a16:creationId xmlns:a16="http://schemas.microsoft.com/office/drawing/2014/main" id="{0E4C6546-D9BB-482A-A408-AE8C8FA9BA4F}"/>
                  </a:ext>
                </a:extLst>
              </p:cNvPr>
              <p:cNvSpPr/>
              <p:nvPr/>
            </p:nvSpPr>
            <p:spPr>
              <a:xfrm rot="2560464">
                <a:off x="1024157" y="351018"/>
                <a:ext cx="296757" cy="3120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5" h="21600" extrusionOk="0">
                    <a:moveTo>
                      <a:pt x="0" y="5177"/>
                    </a:moveTo>
                    <a:cubicBezTo>
                      <a:pt x="8777" y="3204"/>
                      <a:pt x="14800" y="329"/>
                      <a:pt x="20983" y="0"/>
                    </a:cubicBezTo>
                    <a:cubicBezTo>
                      <a:pt x="21600" y="3380"/>
                      <a:pt x="19233" y="14153"/>
                      <a:pt x="18883" y="17753"/>
                    </a:cubicBezTo>
                    <a:cubicBezTo>
                      <a:pt x="18533" y="21353"/>
                      <a:pt x="18708" y="21477"/>
                      <a:pt x="18883" y="21600"/>
                    </a:cubicBezTo>
                  </a:path>
                </a:pathLst>
              </a:custGeom>
              <a:noFill/>
              <a:ln w="38100" cap="rnd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lIns="53466" tIns="53466" rIns="53466" bIns="53466" anchor="ctr"/>
              <a:lstStyle/>
              <a:p>
                <a:pPr algn="ctr" defTabSz="1043056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2456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  <p:grpSp>
          <p:nvGrpSpPr>
            <p:cNvPr id="20" name="Group">
              <a:extLst>
                <a:ext uri="{FF2B5EF4-FFF2-40B4-BE49-F238E27FC236}">
                  <a16:creationId xmlns:a16="http://schemas.microsoft.com/office/drawing/2014/main" id="{6DB2B7BD-0DD6-4544-A19D-C17C7AD169D2}"/>
                </a:ext>
              </a:extLst>
            </p:cNvPr>
            <p:cNvGrpSpPr>
              <a:grpSpLocks/>
            </p:cNvGrpSpPr>
            <p:nvPr/>
          </p:nvGrpSpPr>
          <p:grpSpPr bwMode="auto">
            <a:xfrm rot="19980000" flipH="1">
              <a:off x="7668145" y="2343447"/>
              <a:ext cx="1680099" cy="1684124"/>
              <a:chOff x="0" y="-24150"/>
              <a:chExt cx="1436663" cy="1440105"/>
            </a:xfrm>
          </p:grpSpPr>
          <p:sp>
            <p:nvSpPr>
              <p:cNvPr id="21" name="Frihandsfigur 19">
                <a:extLst>
                  <a:ext uri="{FF2B5EF4-FFF2-40B4-BE49-F238E27FC236}">
                    <a16:creationId xmlns:a16="http://schemas.microsoft.com/office/drawing/2014/main" id="{C7929EB5-2031-4DA4-9B90-02008D1D967B}"/>
                  </a:ext>
                </a:extLst>
              </p:cNvPr>
              <p:cNvSpPr/>
              <p:nvPr/>
            </p:nvSpPr>
            <p:spPr>
              <a:xfrm rot="2560464">
                <a:off x="322421" y="52518"/>
                <a:ext cx="755760" cy="12677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5709" y="4567"/>
                      <a:pt x="9818" y="9134"/>
                      <a:pt x="6218" y="12734"/>
                    </a:cubicBezTo>
                    <a:cubicBezTo>
                      <a:pt x="2618" y="16334"/>
                      <a:pt x="1309" y="18967"/>
                      <a:pt x="0" y="21600"/>
                    </a:cubicBezTo>
                  </a:path>
                </a:pathLst>
              </a:custGeom>
              <a:noFill/>
              <a:ln w="38100" cap="rnd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lIns="53466" tIns="53466" rIns="53466" bIns="53466" anchor="ctr"/>
              <a:lstStyle/>
              <a:p>
                <a:pPr algn="ctr" defTabSz="1043056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2456">
                  <a:solidFill>
                    <a:srgbClr val="FFFFFF"/>
                  </a:solidFill>
                  <a:latin typeface="+mn-lt"/>
                </a:endParaRPr>
              </a:p>
            </p:txBody>
          </p:sp>
          <p:sp>
            <p:nvSpPr>
              <p:cNvPr id="22" name="Frihandsfigur 20">
                <a:extLst>
                  <a:ext uri="{FF2B5EF4-FFF2-40B4-BE49-F238E27FC236}">
                    <a16:creationId xmlns:a16="http://schemas.microsoft.com/office/drawing/2014/main" id="{39D3DB75-94A3-4540-B5B0-C1591332AA18}"/>
                  </a:ext>
                </a:extLst>
              </p:cNvPr>
              <p:cNvSpPr/>
              <p:nvPr/>
            </p:nvSpPr>
            <p:spPr>
              <a:xfrm rot="2560464">
                <a:off x="1058636" y="333809"/>
                <a:ext cx="303691" cy="319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extrusionOk="0">
                    <a:moveTo>
                      <a:pt x="0" y="5524"/>
                    </a:moveTo>
                    <a:cubicBezTo>
                      <a:pt x="8799" y="3406"/>
                      <a:pt x="14864" y="433"/>
                      <a:pt x="21044" y="0"/>
                    </a:cubicBezTo>
                    <a:cubicBezTo>
                      <a:pt x="21600" y="3364"/>
                      <a:pt x="19045" y="14160"/>
                      <a:pt x="18631" y="17760"/>
                    </a:cubicBezTo>
                    <a:cubicBezTo>
                      <a:pt x="18218" y="21360"/>
                      <a:pt x="18390" y="21480"/>
                      <a:pt x="18563" y="21600"/>
                    </a:cubicBezTo>
                  </a:path>
                </a:pathLst>
              </a:custGeom>
              <a:noFill/>
              <a:ln w="38100" cap="rnd">
                <a:solidFill>
                  <a:schemeClr val="accent1"/>
                </a:solidFill>
                <a:prstDash val="solid"/>
                <a:round/>
              </a:ln>
              <a:effectLst/>
            </p:spPr>
            <p:txBody>
              <a:bodyPr lIns="53466" tIns="53466" rIns="53466" bIns="53466" anchor="ctr"/>
              <a:lstStyle/>
              <a:p>
                <a:pPr algn="ctr" defTabSz="1043056" eaLnBrk="1" fontAlgn="auto" hangingPunct="1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rgbClr val="FFFFFF"/>
                    </a:solidFill>
                  </a:defRPr>
                </a:pPr>
                <a:endParaRPr sz="2456">
                  <a:solidFill>
                    <a:srgbClr val="FFFFFF"/>
                  </a:solidFill>
                  <a:latin typeface="+mn-lt"/>
                </a:endParaRPr>
              </a:p>
            </p:txBody>
          </p:sp>
        </p:grpSp>
      </p:grpSp>
      <p:sp>
        <p:nvSpPr>
          <p:cNvPr id="27" name="19">
            <a:extLst>
              <a:ext uri="{FF2B5EF4-FFF2-40B4-BE49-F238E27FC236}">
                <a16:creationId xmlns:a16="http://schemas.microsoft.com/office/drawing/2014/main" id="{DA64EA22-E158-4A8F-A992-C9FD48484EF4}"/>
              </a:ext>
            </a:extLst>
          </p:cNvPr>
          <p:cNvSpPr txBox="1"/>
          <p:nvPr/>
        </p:nvSpPr>
        <p:spPr bwMode="auto">
          <a:xfrm>
            <a:off x="11769973" y="5529656"/>
            <a:ext cx="969963" cy="9652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0" tIns="0" rIns="0" bIns="0" anchor="ctr"/>
          <a:lstStyle>
            <a:lvl1pPr algn="ctr">
              <a:lnSpc>
                <a:spcPct val="60000"/>
              </a:lnSpc>
              <a:defRPr sz="5000">
                <a:latin typeface="Rusta Pris"/>
                <a:ea typeface="Rusta Pris"/>
                <a:cs typeface="Rusta Pris"/>
                <a:sym typeface="Rusta Pris"/>
              </a:defRPr>
            </a:lvl1pPr>
          </a:lstStyle>
          <a:p>
            <a:pPr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sv-SE" sz="5847"/>
              <a:t>35</a:t>
            </a:r>
            <a:endParaRPr sz="5847"/>
          </a:p>
        </p:txBody>
      </p:sp>
      <p:sp>
        <p:nvSpPr>
          <p:cNvPr id="28" name="Frihandsfigur 19">
            <a:extLst>
              <a:ext uri="{FF2B5EF4-FFF2-40B4-BE49-F238E27FC236}">
                <a16:creationId xmlns:a16="http://schemas.microsoft.com/office/drawing/2014/main" id="{61B862EC-6E9F-4691-AD5F-60F0A928481F}"/>
              </a:ext>
            </a:extLst>
          </p:cNvPr>
          <p:cNvSpPr/>
          <p:nvPr/>
        </p:nvSpPr>
        <p:spPr bwMode="auto">
          <a:xfrm rot="16046444" flipH="1" flipV="1">
            <a:off x="10347945" y="3319336"/>
            <a:ext cx="1766887" cy="1682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5709" y="4567"/>
                  <a:pt x="9818" y="9134"/>
                  <a:pt x="6218" y="12734"/>
                </a:cubicBezTo>
                <a:cubicBezTo>
                  <a:pt x="2618" y="16334"/>
                  <a:pt x="1309" y="18967"/>
                  <a:pt x="0" y="2160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round/>
          </a:ln>
          <a:effectLst/>
        </p:spPr>
        <p:txBody>
          <a:bodyPr lIns="53466" tIns="53466" rIns="53466" bIns="53466"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pPr>
            <a:endParaRPr sz="2456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9" name="Picture 25" descr="Relaterad bild">
            <a:extLst>
              <a:ext uri="{FF2B5EF4-FFF2-40B4-BE49-F238E27FC236}">
                <a16:creationId xmlns:a16="http://schemas.microsoft.com/office/drawing/2014/main" id="{B5B5FF0D-66A4-4778-B875-69E22C0AD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238" y="4878781"/>
            <a:ext cx="6762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Frihandsfigur 20">
            <a:extLst>
              <a:ext uri="{FF2B5EF4-FFF2-40B4-BE49-F238E27FC236}">
                <a16:creationId xmlns:a16="http://schemas.microsoft.com/office/drawing/2014/main" id="{DCAEB526-EB33-4A47-B9D6-4922B2F9AD64}"/>
              </a:ext>
            </a:extLst>
          </p:cNvPr>
          <p:cNvSpPr/>
          <p:nvPr/>
        </p:nvSpPr>
        <p:spPr bwMode="auto">
          <a:xfrm rot="20696589" flipH="1">
            <a:off x="10355089" y="3258217"/>
            <a:ext cx="347663" cy="365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23" h="21600" extrusionOk="0">
                <a:moveTo>
                  <a:pt x="0" y="5524"/>
                </a:moveTo>
                <a:cubicBezTo>
                  <a:pt x="8799" y="3406"/>
                  <a:pt x="14864" y="433"/>
                  <a:pt x="21044" y="0"/>
                </a:cubicBezTo>
                <a:cubicBezTo>
                  <a:pt x="21600" y="3364"/>
                  <a:pt x="19045" y="14160"/>
                  <a:pt x="18631" y="17760"/>
                </a:cubicBezTo>
                <a:cubicBezTo>
                  <a:pt x="18218" y="21360"/>
                  <a:pt x="18390" y="21480"/>
                  <a:pt x="18563" y="21600"/>
                </a:cubicBezTo>
              </a:path>
            </a:pathLst>
          </a:custGeom>
          <a:noFill/>
          <a:ln w="38100" cap="rnd">
            <a:solidFill>
              <a:schemeClr val="accent1"/>
            </a:solidFill>
            <a:prstDash val="solid"/>
            <a:round/>
          </a:ln>
          <a:effectLst/>
        </p:spPr>
        <p:txBody>
          <a:bodyPr lIns="53466" tIns="53466" rIns="53466" bIns="53466"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FFFFFF"/>
                </a:solidFill>
              </a:defRPr>
            </a:pPr>
            <a:endParaRPr sz="2456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1" name="Ellips 30">
            <a:extLst>
              <a:ext uri="{FF2B5EF4-FFF2-40B4-BE49-F238E27FC236}">
                <a16:creationId xmlns:a16="http://schemas.microsoft.com/office/drawing/2014/main" id="{87ACD67A-1DB3-42D6-BADF-1F5585D792DA}"/>
              </a:ext>
            </a:extLst>
          </p:cNvPr>
          <p:cNvSpPr/>
          <p:nvPr/>
        </p:nvSpPr>
        <p:spPr>
          <a:xfrm>
            <a:off x="11996414" y="4878781"/>
            <a:ext cx="648000" cy="648000"/>
          </a:xfrm>
          <a:prstGeom prst="ellipse">
            <a:avLst/>
          </a:prstGeom>
          <a:noFill/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 sz="2000">
              <a:solidFill>
                <a:schemeClr val="tx1"/>
              </a:solidFill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B6963508-FB04-4C39-B10E-EBBF50986DFE}"/>
              </a:ext>
            </a:extLst>
          </p:cNvPr>
          <p:cNvSpPr txBox="1"/>
          <p:nvPr/>
        </p:nvSpPr>
        <p:spPr>
          <a:xfrm>
            <a:off x="550716" y="6847609"/>
            <a:ext cx="6491215" cy="396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sv-SE" sz="1100">
                <a:latin typeface="Rusta Dover Sans" panose="00000600000000000000" pitchFamily="2" charset="0"/>
              </a:rPr>
              <a:t>*The number of stores by August 2022. </a:t>
            </a:r>
            <a:r>
              <a:rPr lang="en-US" sz="1100">
                <a:solidFill>
                  <a:srgbClr val="000000"/>
                </a:solidFill>
                <a:latin typeface="Rusta Dover Sans" panose="00000600000000000000" pitchFamily="2" charset="0"/>
              </a:rPr>
              <a:t>13 new stores set to be opened during</a:t>
            </a:r>
            <a:r>
              <a:rPr lang="en-US" sz="1100" b="0" i="0">
                <a:solidFill>
                  <a:srgbClr val="000000"/>
                </a:solidFill>
                <a:effectLst/>
                <a:latin typeface="Rusta Dover Sans" panose="00000600000000000000" pitchFamily="2" charset="0"/>
              </a:rPr>
              <a:t> 2022.</a:t>
            </a:r>
            <a:endParaRPr lang="sv-SE" sz="1100">
              <a:latin typeface="Rusta Dover Sans" panose="000006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40D312-EBB9-4DCA-4495-D41D16921B20}"/>
              </a:ext>
            </a:extLst>
          </p:cNvPr>
          <p:cNvSpPr txBox="1"/>
          <p:nvPr/>
        </p:nvSpPr>
        <p:spPr>
          <a:xfrm>
            <a:off x="9491520" y="1004992"/>
            <a:ext cx="3169993" cy="965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2800" b="1" dirty="0">
                <a:latin typeface="Agency FB" panose="020B0503020202020204" pitchFamily="34" charset="0"/>
              </a:rPr>
              <a:t>210 Stores soon!!</a:t>
            </a:r>
          </a:p>
        </p:txBody>
      </p:sp>
    </p:spTree>
    <p:extLst>
      <p:ext uri="{BB962C8B-B14F-4D97-AF65-F5344CB8AC3E}">
        <p14:creationId xmlns:p14="http://schemas.microsoft.com/office/powerpoint/2010/main" val="27370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6CE01-1A92-48A1-8C76-4736D77F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2000">
                <a:latin typeface="Lindsey Pro" panose="03080802040402020203" pitchFamily="66" charset="0"/>
              </a:rPr>
              <a:t>Club Rusta</a:t>
            </a:r>
            <a:br>
              <a:rPr lang="en-US" sz="3200"/>
            </a:br>
            <a:r>
              <a:rPr lang="sv-SE" b="0">
                <a:latin typeface="Rusta Dover Sans Bold" panose="00000700000000000000" pitchFamily="2" charset="0"/>
              </a:rPr>
              <a:t>Our customer club drives loyalty and sales</a:t>
            </a:r>
            <a:endParaRPr lang="en-US" b="0">
              <a:latin typeface="Rusta Dover Sans Bold" panose="00000700000000000000" pitchFamily="2" charset="0"/>
            </a:endParaRPr>
          </a:p>
        </p:txBody>
      </p:sp>
      <p:sp>
        <p:nvSpPr>
          <p:cNvPr id="46085" name="1.500.000">
            <a:extLst>
              <a:ext uri="{FF2B5EF4-FFF2-40B4-BE49-F238E27FC236}">
                <a16:creationId xmlns:a16="http://schemas.microsoft.com/office/drawing/2014/main" id="{2EDD878B-602D-42E2-9FBB-C85B4508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699" y="1974308"/>
            <a:ext cx="5589587" cy="138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sv-SE" sz="8000" dirty="0">
                <a:solidFill>
                  <a:schemeClr val="accent1"/>
                </a:solidFill>
                <a:latin typeface="Rusta Pris" panose="00000500000000000000" pitchFamily="50" charset="0"/>
                <a:ea typeface="Rusta Pris" panose="00000500000000000000" pitchFamily="50" charset="0"/>
                <a:cs typeface="Rusta Pris" panose="00000500000000000000" pitchFamily="50" charset="0"/>
                <a:sym typeface="Rusta Pris" panose="00000500000000000000" pitchFamily="50" charset="0"/>
              </a:rPr>
              <a:t>4,500,000</a:t>
            </a:r>
          </a:p>
        </p:txBody>
      </p:sp>
      <p:pic>
        <p:nvPicPr>
          <p:cNvPr id="23" name="Picture Placeholder 15">
            <a:extLst>
              <a:ext uri="{FF2B5EF4-FFF2-40B4-BE49-F238E27FC236}">
                <a16:creationId xmlns:a16="http://schemas.microsoft.com/office/drawing/2014/main" id="{2AA5861B-574E-43F0-B834-937A584C0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6546" y="3429421"/>
            <a:ext cx="11546930" cy="3086009"/>
          </a:xfrm>
          <a:prstGeom prst="roundRect">
            <a:avLst>
              <a:gd name="adj" fmla="val 3993"/>
            </a:avLst>
          </a:prstGeom>
          <a:ln>
            <a:noFill/>
          </a:ln>
        </p:spPr>
      </p:pic>
      <p:sp>
        <p:nvSpPr>
          <p:cNvPr id="46087" name="Rektangel 1">
            <a:extLst>
              <a:ext uri="{FF2B5EF4-FFF2-40B4-BE49-F238E27FC236}">
                <a16:creationId xmlns:a16="http://schemas.microsoft.com/office/drawing/2014/main" id="{A5E9E0B3-3D1C-4734-A462-F4E7AA47F746}"/>
              </a:ext>
            </a:extLst>
          </p:cNvPr>
          <p:cNvSpPr txBox="1">
            <a:spLocks noChangeArrowheads="1"/>
          </p:cNvSpPr>
          <p:nvPr/>
        </p:nvSpPr>
        <p:spPr bwMode="auto">
          <a:xfrm rot="-360000">
            <a:off x="3275896" y="2765351"/>
            <a:ext cx="4695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5719" rIns="45719">
            <a:spAutoFit/>
          </a:bodyPr>
          <a:lstStyle>
            <a:lvl1pPr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15975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v-SE" altLang="sv-SE" sz="2800">
                <a:latin typeface="Lindsey Pro" panose="03080802040402020203" pitchFamily="66" charset="0"/>
                <a:ea typeface="Lindsey Pro" panose="03080802040402020203" pitchFamily="66" charset="0"/>
                <a:cs typeface="Lindsey Pro" panose="03080802040402020203" pitchFamily="66" charset="0"/>
                <a:sym typeface="Lindsey Pro" panose="03080802040402020203" pitchFamily="66" charset="0"/>
              </a:rPr>
              <a:t>Members!</a:t>
            </a: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84D0B3CC-DBB3-4EA2-BEAA-E0A144533656}"/>
              </a:ext>
            </a:extLst>
          </p:cNvPr>
          <p:cNvGrpSpPr/>
          <p:nvPr/>
        </p:nvGrpSpPr>
        <p:grpSpPr>
          <a:xfrm>
            <a:off x="836448" y="5605783"/>
            <a:ext cx="6912583" cy="805019"/>
            <a:chOff x="14986" y="269769"/>
            <a:chExt cx="5851942" cy="688376"/>
          </a:xfrm>
          <a:effectLst>
            <a:outerShdw blurRad="50800" dist="76200" dir="2700000" sx="99000" sy="99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ounded Rectangle">
              <a:extLst>
                <a:ext uri="{FF2B5EF4-FFF2-40B4-BE49-F238E27FC236}">
                  <a16:creationId xmlns:a16="http://schemas.microsoft.com/office/drawing/2014/main" id="{5A845919-CA02-4778-8DF5-0C52DEB97586}"/>
                </a:ext>
              </a:extLst>
            </p:cNvPr>
            <p:cNvSpPr/>
            <p:nvPr/>
          </p:nvSpPr>
          <p:spPr>
            <a:xfrm rot="21180000">
              <a:off x="14986" y="269769"/>
              <a:ext cx="5851942" cy="688376"/>
            </a:xfrm>
            <a:prstGeom prst="roundRect">
              <a:avLst>
                <a:gd name="adj" fmla="val 7328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lIns="53466" tIns="53466" rIns="53466" bIns="53466" anchor="ctr"/>
            <a:lstStyle/>
            <a:p>
              <a:pPr>
                <a:defRPr/>
              </a:pPr>
              <a:endParaRPr sz="2400"/>
            </a:p>
          </p:txBody>
        </p:sp>
        <p:sp>
          <p:nvSpPr>
            <p:cNvPr id="11" name="Club Rusta was just launched in Norway!">
              <a:extLst>
                <a:ext uri="{FF2B5EF4-FFF2-40B4-BE49-F238E27FC236}">
                  <a16:creationId xmlns:a16="http://schemas.microsoft.com/office/drawing/2014/main" id="{8E479953-F8CC-41E2-8B6D-892703A81610}"/>
                </a:ext>
              </a:extLst>
            </p:cNvPr>
            <p:cNvSpPr txBox="1"/>
            <p:nvPr/>
          </p:nvSpPr>
          <p:spPr>
            <a:xfrm rot="21180000">
              <a:off x="170713" y="392821"/>
              <a:ext cx="5592695" cy="5157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lIns="0" tIns="0" rIns="0" bIns="0"/>
            <a:lstStyle>
              <a:lvl1pPr defTabSz="1043056">
                <a:lnSpc>
                  <a:spcPts val="1700"/>
                </a:lnSpc>
                <a:defRPr sz="1400">
                  <a:latin typeface="Rusta Dover Sans Bold"/>
                  <a:ea typeface="Rusta Dover Sans Bold"/>
                  <a:cs typeface="Rusta Dover Sans Bold"/>
                  <a:sym typeface="Rusta Dover Sans Bold"/>
                </a:defRPr>
              </a:lvl1pPr>
            </a:lstStyle>
            <a:p>
              <a:pPr>
                <a:lnSpc>
                  <a:spcPct val="100000"/>
                </a:lnSpc>
                <a:defRPr/>
              </a:pPr>
              <a:r>
                <a:rPr lang="en-US" sz="1600">
                  <a:latin typeface="Rusta Dover Sans Bold" panose="00000700000000000000" pitchFamily="2" charset="0"/>
                </a:rPr>
                <a:t>Since launching in 2017 Norway and in 2020 Finland, Club Rusta has now over 35% of its members outside of Sweden.</a:t>
              </a:r>
              <a:endParaRPr sz="1600">
                <a:latin typeface="Rusta Dover Sans Bold" panose="00000700000000000000" pitchFamily="2" charset="0"/>
              </a:endParaRPr>
            </a:p>
          </p:txBody>
        </p:sp>
      </p:grpSp>
      <p:pic>
        <p:nvPicPr>
          <p:cNvPr id="46090" name="Picture 13">
            <a:extLst>
              <a:ext uri="{FF2B5EF4-FFF2-40B4-BE49-F238E27FC236}">
                <a16:creationId xmlns:a16="http://schemas.microsoft.com/office/drawing/2014/main" id="{F3908362-A040-4396-A59E-0DB54B15D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5" t="23225" r="24170" b="15456"/>
          <a:stretch>
            <a:fillRect/>
          </a:stretch>
        </p:blipFill>
        <p:spPr bwMode="auto">
          <a:xfrm>
            <a:off x="8725124" y="2092700"/>
            <a:ext cx="33813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698EC4-7E8B-73FB-0FDB-8C9F94491965}"/>
              </a:ext>
            </a:extLst>
          </p:cNvPr>
          <p:cNvSpPr txBox="1"/>
          <p:nvPr/>
        </p:nvSpPr>
        <p:spPr>
          <a:xfrm>
            <a:off x="7414134" y="1126793"/>
            <a:ext cx="5589587" cy="12679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3200" dirty="0"/>
              <a:t>36 Million receipts &amp; 80 Million visitors in FY 2021-22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latshållare för bild 55">
            <a:extLst>
              <a:ext uri="{FF2B5EF4-FFF2-40B4-BE49-F238E27FC236}">
                <a16:creationId xmlns:a16="http://schemas.microsoft.com/office/drawing/2014/main" id="{4A6B28B2-ACDD-4076-8B13-DFD2A987DC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8" b="13068"/>
          <a:stretch/>
        </p:blipFill>
        <p:spPr>
          <a:xfrm>
            <a:off x="528859" y="690465"/>
            <a:ext cx="12373262" cy="6092890"/>
          </a:xfrm>
        </p:spPr>
      </p:pic>
      <p:sp>
        <p:nvSpPr>
          <p:cNvPr id="15" name="Rektangel med rundade hörn 6">
            <a:extLst>
              <a:ext uri="{FF2B5EF4-FFF2-40B4-BE49-F238E27FC236}">
                <a16:creationId xmlns:a16="http://schemas.microsoft.com/office/drawing/2014/main" id="{F0D07D47-9068-413A-B8E3-191E223365AC}"/>
              </a:ext>
            </a:extLst>
          </p:cNvPr>
          <p:cNvSpPr/>
          <p:nvPr/>
        </p:nvSpPr>
        <p:spPr>
          <a:xfrm flipH="1">
            <a:off x="787957" y="2066965"/>
            <a:ext cx="4458297" cy="2329544"/>
          </a:xfrm>
          <a:prstGeom prst="roundRect">
            <a:avLst>
              <a:gd name="adj" fmla="val 3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tlCol="0" anchor="t" anchorCtr="0"/>
          <a:lstStyle/>
          <a:p>
            <a:r>
              <a:rPr lang="en-US" sz="2000" b="1" spc="-20">
                <a:solidFill>
                  <a:prstClr val="black"/>
                </a:solidFill>
                <a:latin typeface="Lindsey Pro" panose="03080802040402020203" pitchFamily="66" charset="0"/>
                <a:ea typeface="Rusta Dover Sans" charset="0"/>
                <a:cs typeface="Rusta Dover Sans" charset="0"/>
              </a:rPr>
              <a:t>One Rusta – Us together</a:t>
            </a:r>
          </a:p>
          <a:p>
            <a:r>
              <a:rPr lang="en-US" sz="2400" spc="-20">
                <a:solidFill>
                  <a:prstClr val="black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rPr>
              <a:t>This is Rusta. More than 4300 colleagues in seven countries are dedicated to our customers. Every day. </a:t>
            </a:r>
          </a:p>
        </p:txBody>
      </p:sp>
    </p:spTree>
    <p:extLst>
      <p:ext uri="{BB962C8B-B14F-4D97-AF65-F5344CB8AC3E}">
        <p14:creationId xmlns:p14="http://schemas.microsoft.com/office/powerpoint/2010/main" val="37912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B9FE43-1D36-4FAF-9FF7-E769A7BA6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sv-SE" sz="10000">
                <a:latin typeface="Lindsey Pro" panose="03080802040402020203" pitchFamily="66" charset="0"/>
              </a:rPr>
            </a:br>
            <a:r>
              <a:rPr lang="sv-SE" sz="10000">
                <a:latin typeface="Lindsey Pro" panose="03080802040402020203" pitchFamily="66" charset="0"/>
              </a:rPr>
              <a:t>Thank you!</a:t>
            </a:r>
          </a:p>
        </p:txBody>
      </p:sp>
      <p:pic>
        <p:nvPicPr>
          <p:cNvPr id="5" name="pasted-image.pdf">
            <a:extLst>
              <a:ext uri="{FF2B5EF4-FFF2-40B4-BE49-F238E27FC236}">
                <a16:creationId xmlns:a16="http://schemas.microsoft.com/office/drawing/2014/main" id="{5536B119-B3CE-4104-ABB3-B685D779CE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810"/>
          <a:stretch>
            <a:fillRect/>
          </a:stretch>
        </p:blipFill>
        <p:spPr>
          <a:xfrm>
            <a:off x="7694013" y="4151458"/>
            <a:ext cx="3777241" cy="263999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rihandsfigur 10">
            <a:extLst>
              <a:ext uri="{FF2B5EF4-FFF2-40B4-BE49-F238E27FC236}">
                <a16:creationId xmlns:a16="http://schemas.microsoft.com/office/drawing/2014/main" id="{99A6A51F-E7A1-4D3F-B4AE-CC4E53408A0D}"/>
              </a:ext>
            </a:extLst>
          </p:cNvPr>
          <p:cNvSpPr/>
          <p:nvPr/>
        </p:nvSpPr>
        <p:spPr>
          <a:xfrm rot="17246767">
            <a:off x="6716073" y="3236904"/>
            <a:ext cx="753727" cy="1446273"/>
          </a:xfrm>
          <a:custGeom>
            <a:avLst/>
            <a:gdLst>
              <a:gd name="connsiteX0" fmla="*/ 648269 w 648269"/>
              <a:gd name="connsiteY0" fmla="*/ 0 h 1392071"/>
              <a:gd name="connsiteX1" fmla="*/ 184245 w 648269"/>
              <a:gd name="connsiteY1" fmla="*/ 818865 h 1392071"/>
              <a:gd name="connsiteX2" fmla="*/ 0 w 648269"/>
              <a:gd name="connsiteY2" fmla="*/ 1392071 h 1392071"/>
              <a:gd name="connsiteX0" fmla="*/ 648269 w 648269"/>
              <a:gd name="connsiteY0" fmla="*/ 0 h 1392071"/>
              <a:gd name="connsiteX1" fmla="*/ 113559 w 648269"/>
              <a:gd name="connsiteY1" fmla="*/ 726479 h 1392071"/>
              <a:gd name="connsiteX2" fmla="*/ 0 w 648269"/>
              <a:gd name="connsiteY2" fmla="*/ 1392071 h 1392071"/>
              <a:gd name="connsiteX0" fmla="*/ 648269 w 648269"/>
              <a:gd name="connsiteY0" fmla="*/ 0 h 1392071"/>
              <a:gd name="connsiteX1" fmla="*/ 98126 w 648269"/>
              <a:gd name="connsiteY1" fmla="*/ 886491 h 1392071"/>
              <a:gd name="connsiteX2" fmla="*/ 0 w 648269"/>
              <a:gd name="connsiteY2" fmla="*/ 1392071 h 1392071"/>
              <a:gd name="connsiteX0" fmla="*/ 648269 w 648269"/>
              <a:gd name="connsiteY0" fmla="*/ 0 h 1392071"/>
              <a:gd name="connsiteX1" fmla="*/ 156847 w 648269"/>
              <a:gd name="connsiteY1" fmla="*/ 739813 h 1392071"/>
              <a:gd name="connsiteX2" fmla="*/ 0 w 648269"/>
              <a:gd name="connsiteY2" fmla="*/ 1392071 h 139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8269" h="1392071">
                <a:moveTo>
                  <a:pt x="648269" y="0"/>
                </a:moveTo>
                <a:cubicBezTo>
                  <a:pt x="470279" y="293426"/>
                  <a:pt x="264892" y="507801"/>
                  <a:pt x="156847" y="739813"/>
                </a:cubicBezTo>
                <a:cubicBezTo>
                  <a:pt x="48802" y="971825"/>
                  <a:pt x="38100" y="1221474"/>
                  <a:pt x="0" y="1392071"/>
                </a:cubicBezTo>
              </a:path>
            </a:pathLst>
          </a:cu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31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>
                <a:latin typeface="Rusta Dover Sans Bold" panose="00000700000000000000" pitchFamily="2" charset="0"/>
              </a:rPr>
              <a:t>An introduction to Rusta</a:t>
            </a:r>
            <a:endParaRPr lang="en-US">
              <a:latin typeface="Rusta Dover Sans 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83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5">
            <a:extLst>
              <a:ext uri="{FF2B5EF4-FFF2-40B4-BE49-F238E27FC236}">
                <a16:creationId xmlns:a16="http://schemas.microsoft.com/office/drawing/2014/main" id="{ABE2F26A-AC6E-4F59-8A38-44A761908E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27" b="10227"/>
          <a:stretch/>
        </p:blipFill>
        <p:spPr>
          <a:xfrm>
            <a:off x="528638" y="690563"/>
            <a:ext cx="12372975" cy="6092825"/>
          </a:xfrm>
        </p:spPr>
      </p:pic>
      <p:grpSp>
        <p:nvGrpSpPr>
          <p:cNvPr id="5" name="Group">
            <a:extLst>
              <a:ext uri="{FF2B5EF4-FFF2-40B4-BE49-F238E27FC236}">
                <a16:creationId xmlns:a16="http://schemas.microsoft.com/office/drawing/2014/main" id="{4ACE9AF3-BC10-4129-81B4-8252FAE0B0D8}"/>
              </a:ext>
            </a:extLst>
          </p:cNvPr>
          <p:cNvGrpSpPr>
            <a:grpSpLocks/>
          </p:cNvGrpSpPr>
          <p:nvPr/>
        </p:nvGrpSpPr>
        <p:grpSpPr bwMode="auto">
          <a:xfrm>
            <a:off x="372036" y="5547400"/>
            <a:ext cx="4217893" cy="1422400"/>
            <a:chOff x="10236" y="320472"/>
            <a:chExt cx="5405717" cy="1216736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52261519-3DDA-48EF-9C56-6A3D3EBEAD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241" y="900322"/>
              <a:ext cx="5329712" cy="636886"/>
              <a:chOff x="9391" y="341897"/>
              <a:chExt cx="5329711" cy="636885"/>
            </a:xfrm>
          </p:grpSpPr>
          <p:sp>
            <p:nvSpPr>
              <p:cNvPr id="10" name="Rounded Rectangle">
                <a:extLst>
                  <a:ext uri="{FF2B5EF4-FFF2-40B4-BE49-F238E27FC236}">
                    <a16:creationId xmlns:a16="http://schemas.microsoft.com/office/drawing/2014/main" id="{5C78297F-F5A3-4441-AE00-A35FE7ED58A1}"/>
                  </a:ext>
                </a:extLst>
              </p:cNvPr>
              <p:cNvSpPr/>
              <p:nvPr/>
            </p:nvSpPr>
            <p:spPr>
              <a:xfrm rot="21180000">
                <a:off x="9391" y="341897"/>
                <a:ext cx="4962089" cy="463065"/>
              </a:xfrm>
              <a:prstGeom prst="roundRect">
                <a:avLst>
                  <a:gd name="adj" fmla="val 11959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lIns="53466" tIns="53466" rIns="53466" bIns="53466" anchor="ctr"/>
              <a:lstStyle/>
              <a:p>
                <a:pPr defTabSz="104305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000">
                  <a:latin typeface="+mn-lt"/>
                </a:endParaRPr>
              </a:p>
            </p:txBody>
          </p:sp>
          <p:sp>
            <p:nvSpPr>
              <p:cNvPr id="11" name="shapes the way we take on every single day.">
                <a:extLst>
                  <a:ext uri="{FF2B5EF4-FFF2-40B4-BE49-F238E27FC236}">
                    <a16:creationId xmlns:a16="http://schemas.microsoft.com/office/drawing/2014/main" id="{FE138E07-5B31-4DAA-B289-4AD164F87D54}"/>
                  </a:ext>
                </a:extLst>
              </p:cNvPr>
              <p:cNvSpPr txBox="1"/>
              <p:nvPr/>
            </p:nvSpPr>
            <p:spPr>
              <a:xfrm rot="21180000">
                <a:off x="292864" y="462756"/>
                <a:ext cx="5046238" cy="5160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/>
              </a:extLst>
            </p:spPr>
            <p:txBody>
              <a:bodyPr lIns="0" tIns="0" rIns="0" bIns="0"/>
              <a:lstStyle>
                <a:lvl1pPr defTabSz="1043056">
                  <a:lnSpc>
                    <a:spcPts val="1700"/>
                  </a:lnSpc>
                  <a:defRPr sz="1700">
                    <a:latin typeface="Rusta Dover Sans Bold"/>
                    <a:ea typeface="Rusta Dover Sans Bold"/>
                    <a:cs typeface="Rusta Dover Sans Bold"/>
                    <a:sym typeface="Rusta Dover Sans Bold"/>
                  </a:defRPr>
                </a:lvl1pPr>
              </a:lstStyle>
              <a:p>
                <a:pPr>
                  <a:defRPr/>
                </a:pPr>
                <a:r>
                  <a:rPr lang="en-US" sz="2000">
                    <a:latin typeface="Rusta Dover Sans Bold" panose="00000700000000000000" pitchFamily="2" charset="0"/>
                  </a:rPr>
                  <a:t>shape our way of working </a:t>
                </a:r>
              </a:p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000">
                  <a:latin typeface="+mj-lt"/>
                </a:endParaRPr>
              </a:p>
            </p:txBody>
          </p:sp>
        </p:grpSp>
        <p:grpSp>
          <p:nvGrpSpPr>
            <p:cNvPr id="7" name="Group">
              <a:extLst>
                <a:ext uri="{FF2B5EF4-FFF2-40B4-BE49-F238E27FC236}">
                  <a16:creationId xmlns:a16="http://schemas.microsoft.com/office/drawing/2014/main" id="{8B951468-8141-435E-92C3-DE78C96EA2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236" y="320472"/>
              <a:ext cx="5313424" cy="492940"/>
              <a:chOff x="10237" y="320472"/>
              <a:chExt cx="5313422" cy="492939"/>
            </a:xfrm>
          </p:grpSpPr>
          <p:sp>
            <p:nvSpPr>
              <p:cNvPr id="8" name="Rounded Rectangle">
                <a:extLst>
                  <a:ext uri="{FF2B5EF4-FFF2-40B4-BE49-F238E27FC236}">
                    <a16:creationId xmlns:a16="http://schemas.microsoft.com/office/drawing/2014/main" id="{E121CE9B-62C9-47CA-8CE4-12554185A12F}"/>
                  </a:ext>
                </a:extLst>
              </p:cNvPr>
              <p:cNvSpPr/>
              <p:nvPr/>
            </p:nvSpPr>
            <p:spPr>
              <a:xfrm rot="21180000">
                <a:off x="10237" y="320472"/>
                <a:ext cx="5308186" cy="492939"/>
              </a:xfrm>
              <a:prstGeom prst="roundRect">
                <a:avLst>
                  <a:gd name="adj" fmla="val 11502"/>
                </a:avLst>
              </a:pr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lIns="53466" tIns="53466" rIns="53466" bIns="53466" anchor="ctr"/>
              <a:lstStyle/>
              <a:p>
                <a:pPr defTabSz="1043056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sz="2000">
                  <a:latin typeface="+mn-lt"/>
                </a:endParaRPr>
              </a:p>
            </p:txBody>
          </p:sp>
          <p:sp>
            <p:nvSpPr>
              <p:cNvPr id="9" name="Our heritage and entrepreneurial spirit">
                <a:extLst>
                  <a:ext uri="{FF2B5EF4-FFF2-40B4-BE49-F238E27FC236}">
                    <a16:creationId xmlns:a16="http://schemas.microsoft.com/office/drawing/2014/main" id="{5F0CB232-5875-4297-939C-48A54789677A}"/>
                  </a:ext>
                </a:extLst>
              </p:cNvPr>
              <p:cNvSpPr txBox="1"/>
              <p:nvPr/>
            </p:nvSpPr>
            <p:spPr>
              <a:xfrm rot="21180000">
                <a:off x="277422" y="488859"/>
                <a:ext cx="5046237" cy="2566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/>
              </a:extLst>
            </p:spPr>
            <p:txBody>
              <a:bodyPr lIns="0" tIns="0" rIns="0" bIns="0"/>
              <a:lstStyle>
                <a:lvl1pPr defTabSz="1043056">
                  <a:lnSpc>
                    <a:spcPts val="1700"/>
                  </a:lnSpc>
                  <a:defRPr sz="1700">
                    <a:latin typeface="Rusta Dover Sans Bold"/>
                    <a:ea typeface="Rusta Dover Sans Bold"/>
                    <a:cs typeface="Rusta Dover Sans Bold"/>
                    <a:sym typeface="Rusta Dover Sans Bold"/>
                  </a:defRPr>
                </a:lvl1pPr>
              </a:lstStyle>
              <a:p>
                <a:pPr>
                  <a:defRPr/>
                </a:pPr>
                <a:r>
                  <a:rPr sz="2000">
                    <a:latin typeface="Rusta Dover Sans Bold" panose="00000700000000000000" pitchFamily="2" charset="0"/>
                  </a:rPr>
                  <a:t>Our </a:t>
                </a:r>
                <a:r>
                  <a:rPr lang="sv-SE" sz="2000">
                    <a:latin typeface="Rusta Dover Sans Bold" panose="00000700000000000000" pitchFamily="2" charset="0"/>
                  </a:rPr>
                  <a:t>entrepreneurial </a:t>
                </a:r>
                <a:r>
                  <a:rPr sz="2000">
                    <a:latin typeface="Rusta Dover Sans Bold" panose="00000700000000000000" pitchFamily="2" charset="0"/>
                  </a:rPr>
                  <a:t>heritage</a:t>
                </a:r>
              </a:p>
            </p:txBody>
          </p:sp>
        </p:grpSp>
      </p:grp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77529F3F-7071-4EA6-9D3B-A09A3E665A87}"/>
              </a:ext>
            </a:extLst>
          </p:cNvPr>
          <p:cNvSpPr txBox="1">
            <a:spLocks/>
          </p:cNvSpPr>
          <p:nvPr/>
        </p:nvSpPr>
        <p:spPr>
          <a:xfrm rot="21299828">
            <a:off x="10223202" y="5325920"/>
            <a:ext cx="2564681" cy="97436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43056" rtl="0" eaLnBrk="1" latinLnBrk="0" hangingPunct="1">
              <a:lnSpc>
                <a:spcPts val="1900"/>
              </a:lnSpc>
              <a:spcBef>
                <a:spcPts val="0"/>
              </a:spcBef>
              <a:buSzPct val="110000"/>
              <a:buFontTx/>
              <a:buNone/>
              <a:defRPr sz="17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1043056" rtl="0" eaLnBrk="1" latinLnBrk="0" hangingPunct="1">
              <a:lnSpc>
                <a:spcPts val="1700"/>
              </a:lnSpc>
              <a:spcBef>
                <a:spcPts val="0"/>
              </a:spcBef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176213" algn="l" defTabSz="1043056" rtl="0" eaLnBrk="1" latinLnBrk="0" hangingPunct="1">
              <a:lnSpc>
                <a:spcPts val="17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9013" indent="-187325" algn="l" defTabSz="1043056" rtl="0" eaLnBrk="1" latinLnBrk="0" hangingPunct="1">
              <a:lnSpc>
                <a:spcPts val="17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813" indent="-177800" algn="l" defTabSz="1043056" rtl="0" eaLnBrk="1" latinLnBrk="0" hangingPunct="1">
              <a:lnSpc>
                <a:spcPts val="17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sv-SE" altLang="sv-SE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dsey Pro" panose="03080802040402020203" pitchFamily="66" charset="0"/>
                <a:ea typeface="Lindsey Pro" panose="03080802040402020203" pitchFamily="66" charset="0"/>
                <a:cs typeface="Lindsey Pro" panose="03080802040402020203" pitchFamily="66" charset="0"/>
                <a:sym typeface="Lindsey Pro" panose="03080802040402020203" pitchFamily="66" charset="0"/>
              </a:rPr>
              <a:t>The Rusta </a:t>
            </a:r>
            <a:r>
              <a:rPr lang="sv-SE" altLang="sv-SE" sz="180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dsey Pro" panose="03080802040402020203" pitchFamily="66" charset="0"/>
                <a:ea typeface="Lindsey Pro" panose="03080802040402020203" pitchFamily="66" charset="0"/>
                <a:cs typeface="Lindsey Pro" panose="03080802040402020203" pitchFamily="66" charset="0"/>
                <a:sym typeface="Lindsey Pro" panose="03080802040402020203" pitchFamily="66" charset="0"/>
              </a:rPr>
              <a:t>Founders</a:t>
            </a:r>
            <a:r>
              <a:rPr lang="sv-SE" altLang="sv-SE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dsey Pro" panose="03080802040402020203" pitchFamily="66" charset="0"/>
                <a:ea typeface="Lindsey Pro" panose="03080802040402020203" pitchFamily="66" charset="0"/>
                <a:cs typeface="Lindsey Pro" panose="03080802040402020203" pitchFamily="66" charset="0"/>
                <a:sym typeface="Lindsey Pro" panose="03080802040402020203" pitchFamily="66" charset="0"/>
              </a:rPr>
              <a:t>  </a:t>
            </a:r>
          </a:p>
          <a:p>
            <a:pPr algn="just">
              <a:lnSpc>
                <a:spcPct val="90000"/>
              </a:lnSpc>
            </a:pPr>
            <a:r>
              <a:rPr lang="sv-SE" altLang="sv-SE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dsey Pro" panose="03080802040402020203" pitchFamily="66" charset="0"/>
                <a:ea typeface="Lindsey Pro" panose="03080802040402020203" pitchFamily="66" charset="0"/>
                <a:cs typeface="Lindsey Pro" panose="03080802040402020203" pitchFamily="66" charset="0"/>
                <a:sym typeface="Lindsey Pro" panose="03080802040402020203" pitchFamily="66" charset="0"/>
              </a:rPr>
              <a:t>Anders Forsgren and </a:t>
            </a:r>
          </a:p>
          <a:p>
            <a:pPr algn="just">
              <a:lnSpc>
                <a:spcPct val="90000"/>
              </a:lnSpc>
            </a:pPr>
            <a:r>
              <a:rPr lang="sv-SE" altLang="sv-SE" sz="180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ndsey Pro" panose="03080802040402020203" pitchFamily="66" charset="0"/>
                <a:ea typeface="Lindsey Pro" panose="03080802040402020203" pitchFamily="66" charset="0"/>
                <a:cs typeface="Lindsey Pro" panose="03080802040402020203" pitchFamily="66" charset="0"/>
                <a:sym typeface="Lindsey Pro" panose="03080802040402020203" pitchFamily="66" charset="0"/>
              </a:rPr>
              <a:t>Bengt-Olov Forssell</a:t>
            </a:r>
            <a:endParaRPr lang="en-US" sz="1800" b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ndsey Pro" panose="0308080204040202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>
            <a:extLst>
              <a:ext uri="{FF2B5EF4-FFF2-40B4-BE49-F238E27FC236}">
                <a16:creationId xmlns:a16="http://schemas.microsoft.com/office/drawing/2014/main" id="{F41D0D64-C2B1-4911-B9CC-9709010C07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b="13014"/>
          <a:stretch/>
        </p:blipFill>
        <p:spPr>
          <a:xfrm>
            <a:off x="528859" y="690465"/>
            <a:ext cx="12373262" cy="6092890"/>
          </a:xfrm>
        </p:spPr>
      </p:pic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2003C689-F4AB-4423-AD6F-30DFDF507FF4}"/>
              </a:ext>
            </a:extLst>
          </p:cNvPr>
          <p:cNvSpPr/>
          <p:nvPr/>
        </p:nvSpPr>
        <p:spPr>
          <a:xfrm flipH="1">
            <a:off x="5915022" y="1038225"/>
            <a:ext cx="6748773" cy="2716305"/>
          </a:xfrm>
          <a:prstGeom prst="roundRect">
            <a:avLst>
              <a:gd name="adj" fmla="val 3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tlCol="0" anchor="t" anchorCtr="0"/>
          <a:lstStyle/>
          <a:p>
            <a:r>
              <a:rPr lang="en-US" sz="2000" b="1" spc="-20">
                <a:solidFill>
                  <a:prstClr val="black"/>
                </a:solidFill>
                <a:latin typeface="Lindsey Pro" panose="03080802040402020203" pitchFamily="66" charset="0"/>
                <a:ea typeface="Rusta Dover Sans" charset="0"/>
                <a:cs typeface="Rusta Dover Sans" charset="0"/>
              </a:rPr>
              <a:t>Our Business Concept</a:t>
            </a:r>
          </a:p>
          <a:p>
            <a:r>
              <a:rPr lang="en-US" sz="2400" spc="-20">
                <a:solidFill>
                  <a:prstClr val="black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rPr>
              <a:t>We want our customers to feel welcome, </a:t>
            </a:r>
            <a:br>
              <a:rPr lang="en-US" sz="2400" spc="-20">
                <a:solidFill>
                  <a:prstClr val="black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rPr>
            </a:br>
            <a:r>
              <a:rPr lang="en-US" sz="2400" spc="-20">
                <a:solidFill>
                  <a:prstClr val="black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rPr>
              <a:t>be inspired and enjoy shopping with us. </a:t>
            </a:r>
            <a:br>
              <a:rPr lang="en-US" sz="2400" spc="-20">
                <a:solidFill>
                  <a:prstClr val="black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rPr>
            </a:br>
            <a:r>
              <a:rPr lang="en-US" sz="2400" spc="-20">
                <a:solidFill>
                  <a:prstClr val="black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rPr>
              <a:t>At Rusta, we make it easy for large numbers of people to buy good quality home and leisure products at the best prices.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75C2CE9E-72BD-4072-AC0C-A3084A086B89}"/>
              </a:ext>
            </a:extLst>
          </p:cNvPr>
          <p:cNvSpPr>
            <a:spLocks/>
          </p:cNvSpPr>
          <p:nvPr/>
        </p:nvSpPr>
        <p:spPr bwMode="auto">
          <a:xfrm flipH="1">
            <a:off x="11677650" y="3737162"/>
            <a:ext cx="396000" cy="396000"/>
          </a:xfrm>
          <a:custGeom>
            <a:avLst/>
            <a:gdLst>
              <a:gd name="T0" fmla="*/ 62 w 448"/>
              <a:gd name="T1" fmla="*/ 1 h 499"/>
              <a:gd name="T2" fmla="*/ 39 w 448"/>
              <a:gd name="T3" fmla="*/ 50 h 499"/>
              <a:gd name="T4" fmla="*/ 359 w 448"/>
              <a:gd name="T5" fmla="*/ 451 h 499"/>
              <a:gd name="T6" fmla="*/ 404 w 448"/>
              <a:gd name="T7" fmla="*/ 438 h 499"/>
              <a:gd name="T8" fmla="*/ 442 w 448"/>
              <a:gd name="T9" fmla="*/ 61 h 499"/>
              <a:gd name="T10" fmla="*/ 386 w 448"/>
              <a:gd name="T11" fmla="*/ 0 h 499"/>
              <a:gd name="T12" fmla="*/ 62 w 448"/>
              <a:gd name="T13" fmla="*/ 1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48" h="499">
                <a:moveTo>
                  <a:pt x="62" y="1"/>
                </a:moveTo>
                <a:cubicBezTo>
                  <a:pt x="62" y="1"/>
                  <a:pt x="0" y="2"/>
                  <a:pt x="39" y="50"/>
                </a:cubicBezTo>
                <a:cubicBezTo>
                  <a:pt x="359" y="451"/>
                  <a:pt x="359" y="451"/>
                  <a:pt x="359" y="451"/>
                </a:cubicBezTo>
                <a:cubicBezTo>
                  <a:pt x="359" y="451"/>
                  <a:pt x="398" y="499"/>
                  <a:pt x="404" y="438"/>
                </a:cubicBezTo>
                <a:cubicBezTo>
                  <a:pt x="442" y="61"/>
                  <a:pt x="442" y="61"/>
                  <a:pt x="442" y="61"/>
                </a:cubicBezTo>
                <a:cubicBezTo>
                  <a:pt x="442" y="61"/>
                  <a:pt x="448" y="0"/>
                  <a:pt x="386" y="0"/>
                </a:cubicBezTo>
                <a:lnTo>
                  <a:pt x="62" y="1"/>
                </a:lnTo>
                <a:close/>
              </a:path>
            </a:pathLst>
          </a:custGeom>
          <a:solidFill>
            <a:srgbClr val="FFDD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242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2D46362-01D2-4964-8104-4EDDFF6B9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0">
                <a:latin typeface="Rusta Dover Sans Bold" panose="00000700000000000000" pitchFamily="2" charset="0"/>
              </a:rPr>
              <a:t>Rusta: A summary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C1F6F73-54EB-4E4E-89C8-E250F4730B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19797" y="2314575"/>
            <a:ext cx="5701677" cy="419258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Privately owned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Headquarters in Stockholm, Sweden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AAA-rated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Consolidated net sales FY21: 9,471 MSEK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190 stores in Sweden, Norway, Finland and Germany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One common range and store format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4,384 co-workers in seven countries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1,600,000 customers visiting our stores at least once per month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Three sourcing offices across Asia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Central warehouse in Norrköping (operational since 2015)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>
                <a:latin typeface="Rusta Dover Sans" panose="00000600000000000000" pitchFamily="2" charset="0"/>
              </a:rPr>
              <a:t>No franchise, no agents</a:t>
            </a:r>
            <a:endParaRPr lang="sv-SE" sz="1200">
              <a:latin typeface="Rusta Dover Sans" panose="00000600000000000000" pitchFamily="2" charset="0"/>
            </a:endParaRPr>
          </a:p>
        </p:txBody>
      </p:sp>
      <p:pic>
        <p:nvPicPr>
          <p:cNvPr id="14" name="Platshållare för bild 13">
            <a:extLst>
              <a:ext uri="{FF2B5EF4-FFF2-40B4-BE49-F238E27FC236}">
                <a16:creationId xmlns:a16="http://schemas.microsoft.com/office/drawing/2014/main" id="{D1F96CBB-FD20-427F-BAF1-6B20414F6B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r="38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6306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Rounded Rectangle">
            <a:extLst>
              <a:ext uri="{FF2B5EF4-FFF2-40B4-BE49-F238E27FC236}">
                <a16:creationId xmlns:a16="http://schemas.microsoft.com/office/drawing/2014/main" id="{6A20F7B2-45E4-4C19-98CE-D6AA83148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19852" y="3721149"/>
            <a:ext cx="2880000" cy="2880000"/>
          </a:xfrm>
          <a:prstGeom prst="roundRect">
            <a:avLst>
              <a:gd name="adj" fmla="val 3694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45719" rIns="45719" anchor="ctr"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>
              <a:solidFill>
                <a:srgbClr val="FFFFFF"/>
              </a:solidFill>
            </a:endParaRPr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CE3ADF7-633E-4B27-BAA1-F68B2526B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9" y="818254"/>
            <a:ext cx="11885575" cy="769910"/>
          </a:xfrm>
        </p:spPr>
        <p:txBody>
          <a:bodyPr/>
          <a:lstStyle/>
          <a:p>
            <a:r>
              <a:rPr lang="sv-SE" b="0">
                <a:latin typeface="Rusta Dover Sans Bold" panose="00000700000000000000" pitchFamily="2" charset="0"/>
              </a:rPr>
              <a:t>Our story is one of pride and success!</a:t>
            </a: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22F3FDC3-ED59-477F-AE7F-18E0FFA3A2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8" y="1418489"/>
            <a:ext cx="6884585" cy="5182660"/>
          </a:xfrm>
          <a:prstGeom prst="roundRect">
            <a:avLst>
              <a:gd name="adj" fmla="val 302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lIns="45719" rIns="45719" anchor="ctr"/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sv-SE" altLang="sv-SE">
              <a:solidFill>
                <a:srgbClr val="FFFFFF"/>
              </a:solidFill>
            </a:endParaRPr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AE4B5D78-8C31-4E58-AEBE-76313D2069FB}"/>
              </a:ext>
            </a:extLst>
          </p:cNvPr>
          <p:cNvSpPr txBox="1">
            <a:spLocks/>
          </p:cNvSpPr>
          <p:nvPr/>
        </p:nvSpPr>
        <p:spPr>
          <a:xfrm>
            <a:off x="1962439" y="1478503"/>
            <a:ext cx="5634143" cy="45522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43056" rtl="0" eaLnBrk="1" latinLnBrk="0" hangingPunct="1">
              <a:lnSpc>
                <a:spcPts val="1700"/>
              </a:lnSpc>
              <a:spcBef>
                <a:spcPts val="0"/>
              </a:spcBef>
              <a:buSzPct val="110000"/>
              <a:buFontTx/>
              <a:buNone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36588" indent="-153988" algn="l" defTabSz="1043056" rtl="0" eaLnBrk="1" latinLnBrk="0" hangingPunct="1">
              <a:lnSpc>
                <a:spcPts val="1700"/>
              </a:lnSpc>
              <a:spcBef>
                <a:spcPts val="0"/>
              </a:spcBef>
              <a:buFont typeface="Harmonia Sans Std" pitchFamily="34" charset="0"/>
              <a:buChar char="–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1688" indent="-176213" algn="l" defTabSz="1043056" rtl="0" eaLnBrk="1" latinLnBrk="0" hangingPunct="1">
              <a:lnSpc>
                <a:spcPts val="17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89013" indent="-187325" algn="l" defTabSz="1043056" rtl="0" eaLnBrk="1" latinLnBrk="0" hangingPunct="1">
              <a:lnSpc>
                <a:spcPts val="17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66813" indent="-177800" algn="l" defTabSz="1043056" rtl="0" eaLnBrk="1" latinLnBrk="0" hangingPunct="1">
              <a:lnSpc>
                <a:spcPts val="17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Rusta is founded in Gävle, Sweden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10 Stores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First quality &amp; sourcing office in China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25 Stores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First warehouse in Landsbro and later additional in Nässjö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Quality &amp; sourcing offices in Beijing, Shanghai and Bangkok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50 stores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25 Years! More than 60 stores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Quality &amp; Sourcing office in India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75 Stores and 1st store in Norway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New DC in Norrköping replaces warehouses in Landsbro and Nässjö</a:t>
            </a:r>
          </a:p>
          <a:p>
            <a:pPr>
              <a:lnSpc>
                <a:spcPct val="100000"/>
              </a:lnSpc>
              <a:spcBef>
                <a:spcPts val="700"/>
              </a:spcBef>
              <a:defRPr/>
            </a:pPr>
            <a:r>
              <a:rPr lang="sv-SE">
                <a:latin typeface="Rusta Dover Sans" panose="00000600000000000000" pitchFamily="2" charset="0"/>
              </a:rPr>
              <a:t>Rusta 30 Years, 100 Stores and new sourcing office in Vietnam</a:t>
            </a:r>
          </a:p>
          <a:p>
            <a:pPr>
              <a:lnSpc>
                <a:spcPct val="100000"/>
              </a:lnSpc>
              <a:spcBef>
                <a:spcPts val="700"/>
              </a:spcBef>
              <a:defRPr/>
            </a:pPr>
            <a:r>
              <a:rPr lang="sv-SE">
                <a:latin typeface="Rusta Dover Sans" panose="00000600000000000000" pitchFamily="2" charset="0"/>
              </a:rPr>
              <a:t>First store in Germany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Rusta acquires Hong Kong and enters Finland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160 Stores and growing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Over 3.000.000 club members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r>
              <a:rPr lang="sv-SE">
                <a:latin typeface="Rusta Dover Sans" panose="00000600000000000000" pitchFamily="2" charset="0"/>
              </a:rPr>
              <a:t>Rusta 35 Years and with more than 180 stores. </a:t>
            </a: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endParaRPr lang="sv-SE">
              <a:latin typeface="+mj-lt"/>
            </a:endParaRPr>
          </a:p>
          <a:p>
            <a:pPr>
              <a:lnSpc>
                <a:spcPct val="100000"/>
              </a:lnSpc>
              <a:spcBef>
                <a:spcPts val="700"/>
              </a:spcBef>
              <a:buFont typeface="Arial" panose="020B0604020202020204" pitchFamily="34" charset="0"/>
              <a:buNone/>
              <a:defRPr/>
            </a:pPr>
            <a:endParaRPr lang="sv-SE">
              <a:latin typeface="+mj-lt"/>
            </a:endParaRPr>
          </a:p>
          <a:p>
            <a:pPr marL="482600" lvl="1" indent="0">
              <a:buFont typeface="Harmonia Sans Std" pitchFamily="34" charset="0"/>
              <a:buNone/>
              <a:defRPr/>
            </a:pPr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E5328DEF-BE91-47AE-AB48-15A98741E75B}"/>
              </a:ext>
            </a:extLst>
          </p:cNvPr>
          <p:cNvSpPr txBox="1">
            <a:spLocks/>
          </p:cNvSpPr>
          <p:nvPr/>
        </p:nvSpPr>
        <p:spPr>
          <a:xfrm>
            <a:off x="887385" y="1472153"/>
            <a:ext cx="1316038" cy="4509029"/>
          </a:xfrm>
          <a:prstGeom prst="rect">
            <a:avLst/>
          </a:prstGeom>
        </p:spPr>
        <p:txBody>
          <a:bodyPr lIns="0" tIns="0" rIns="0" bIns="0"/>
          <a:lstStyle>
            <a:lvl1pPr marL="158750" indent="-158750" algn="l" defTabSz="10430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97000"/>
              <a:buFont typeface="Arial" panose="020B0604020202020204" pitchFamily="34" charset="0"/>
              <a:buChar char="•"/>
              <a:defRPr sz="2000" b="1" i="0" kern="1200" spc="-4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36588" indent="-153988" algn="l" defTabSz="10430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Harmonia Sans Std" pitchFamily="34" charset="0"/>
              <a:buChar char="–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801688" indent="-176213" algn="l" defTabSz="10430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989013" indent="-187325" algn="l" defTabSz="10430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166813" indent="-177800" algn="l" defTabSz="104305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  <a:defRPr sz="14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1986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1990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1998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2000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2001,2004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2006-2010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2008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2011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2013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2014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2015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2016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2017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2018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2019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2020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r>
              <a:rPr lang="sv-SE" sz="1400" b="0">
                <a:latin typeface="Rusta Pris"/>
                <a:ea typeface="Rusta Pris" charset="0"/>
                <a:cs typeface="Rusta Pris" charset="0"/>
              </a:rPr>
              <a:t>2021</a:t>
            </a:r>
          </a:p>
          <a:p>
            <a:pPr marL="0" indent="0" fontAlgn="auto">
              <a:spcAft>
                <a:spcPts val="700"/>
              </a:spcAft>
              <a:buFont typeface="Arial" panose="020B0604020202020204" pitchFamily="34" charset="0"/>
              <a:buNone/>
              <a:defRPr/>
            </a:pPr>
            <a:endParaRPr lang="sv-SE" sz="1200">
              <a:latin typeface="Rusta Pris" charset="0"/>
              <a:ea typeface="Rusta Pris" charset="0"/>
              <a:cs typeface="Rusta Pris" charset="0"/>
            </a:endParaRPr>
          </a:p>
          <a:p>
            <a:pPr lvl="1" fontAlgn="auto">
              <a:spcAft>
                <a:spcPts val="700"/>
              </a:spcAft>
              <a:defRPr/>
            </a:pPr>
            <a:endParaRPr lang="sv-SE" sz="1200">
              <a:latin typeface="Rusta Pris" charset="0"/>
              <a:ea typeface="Rusta Pris" charset="0"/>
              <a:cs typeface="Rusta Pris" charset="0"/>
            </a:endParaRPr>
          </a:p>
          <a:p>
            <a:pPr fontAlgn="auto">
              <a:spcAft>
                <a:spcPts val="700"/>
              </a:spcAft>
              <a:defRPr/>
            </a:pPr>
            <a:endParaRPr lang="sv-SE" sz="1200">
              <a:latin typeface="Rusta Pris" charset="0"/>
              <a:ea typeface="Rusta Pris" charset="0"/>
              <a:cs typeface="Rusta Pris" charset="0"/>
            </a:endParaRPr>
          </a:p>
          <a:p>
            <a:pPr lvl="1" fontAlgn="auto">
              <a:spcAft>
                <a:spcPts val="700"/>
              </a:spcAft>
              <a:defRPr/>
            </a:pPr>
            <a:endParaRPr lang="sv-SE" sz="1200">
              <a:latin typeface="Rusta Pris" charset="0"/>
              <a:ea typeface="Rusta Pris" charset="0"/>
              <a:cs typeface="Rusta Pris" charset="0"/>
            </a:endParaRPr>
          </a:p>
        </p:txBody>
      </p:sp>
      <p:grpSp>
        <p:nvGrpSpPr>
          <p:cNvPr id="13" name="Group 8">
            <a:extLst>
              <a:ext uri="{FF2B5EF4-FFF2-40B4-BE49-F238E27FC236}">
                <a16:creationId xmlns:a16="http://schemas.microsoft.com/office/drawing/2014/main" id="{D6A6FD8D-0C18-EC4A-9C51-323E5053386A}"/>
              </a:ext>
            </a:extLst>
          </p:cNvPr>
          <p:cNvGrpSpPr>
            <a:grpSpLocks noChangeAspect="1"/>
          </p:cNvGrpSpPr>
          <p:nvPr/>
        </p:nvGrpSpPr>
        <p:grpSpPr>
          <a:xfrm>
            <a:off x="7740987" y="1190107"/>
            <a:ext cx="3957438" cy="5317056"/>
            <a:chOff x="4045131" y="1101905"/>
            <a:chExt cx="2605960" cy="3501262"/>
          </a:xfrm>
        </p:grpSpPr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B58A19DC-20F7-5C47-B01F-6299FA901F90}"/>
                </a:ext>
              </a:extLst>
            </p:cNvPr>
            <p:cNvSpPr/>
            <p:nvPr/>
          </p:nvSpPr>
          <p:spPr>
            <a:xfrm>
              <a:off x="4148387" y="3667480"/>
              <a:ext cx="863598" cy="935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25" y="11800"/>
                  </a:moveTo>
                  <a:cubicBezTo>
                    <a:pt x="225" y="11800"/>
                    <a:pt x="225" y="11800"/>
                    <a:pt x="225" y="11800"/>
                  </a:cubicBezTo>
                  <a:cubicBezTo>
                    <a:pt x="0" y="12000"/>
                    <a:pt x="0" y="12000"/>
                    <a:pt x="0" y="12000"/>
                  </a:cubicBezTo>
                  <a:cubicBezTo>
                    <a:pt x="0" y="12000"/>
                    <a:pt x="0" y="12000"/>
                    <a:pt x="0" y="12000"/>
                  </a:cubicBezTo>
                  <a:cubicBezTo>
                    <a:pt x="0" y="12000"/>
                    <a:pt x="0" y="12000"/>
                    <a:pt x="0" y="12000"/>
                  </a:cubicBezTo>
                  <a:cubicBezTo>
                    <a:pt x="0" y="12000"/>
                    <a:pt x="0" y="12000"/>
                    <a:pt x="0" y="12000"/>
                  </a:cubicBezTo>
                  <a:cubicBezTo>
                    <a:pt x="0" y="12200"/>
                    <a:pt x="225" y="12400"/>
                    <a:pt x="450" y="12600"/>
                  </a:cubicBezTo>
                  <a:cubicBezTo>
                    <a:pt x="450" y="12800"/>
                    <a:pt x="675" y="13000"/>
                    <a:pt x="675" y="13200"/>
                  </a:cubicBezTo>
                  <a:cubicBezTo>
                    <a:pt x="900" y="13000"/>
                    <a:pt x="900" y="13000"/>
                    <a:pt x="900" y="13000"/>
                  </a:cubicBezTo>
                  <a:cubicBezTo>
                    <a:pt x="675" y="13200"/>
                    <a:pt x="675" y="13200"/>
                    <a:pt x="675" y="13200"/>
                  </a:cubicBezTo>
                  <a:cubicBezTo>
                    <a:pt x="675" y="13400"/>
                    <a:pt x="675" y="13400"/>
                    <a:pt x="675" y="13400"/>
                  </a:cubicBezTo>
                  <a:cubicBezTo>
                    <a:pt x="675" y="13800"/>
                    <a:pt x="450" y="14000"/>
                    <a:pt x="450" y="14000"/>
                  </a:cubicBezTo>
                  <a:cubicBezTo>
                    <a:pt x="225" y="14000"/>
                    <a:pt x="225" y="14200"/>
                    <a:pt x="225" y="14200"/>
                  </a:cubicBezTo>
                  <a:cubicBezTo>
                    <a:pt x="225" y="14200"/>
                    <a:pt x="225" y="14200"/>
                    <a:pt x="225" y="14200"/>
                  </a:cubicBezTo>
                  <a:cubicBezTo>
                    <a:pt x="450" y="14200"/>
                    <a:pt x="450" y="14400"/>
                    <a:pt x="450" y="14400"/>
                  </a:cubicBezTo>
                  <a:cubicBezTo>
                    <a:pt x="450" y="14400"/>
                    <a:pt x="450" y="14400"/>
                    <a:pt x="450" y="14400"/>
                  </a:cubicBezTo>
                  <a:cubicBezTo>
                    <a:pt x="450" y="14600"/>
                    <a:pt x="675" y="14600"/>
                    <a:pt x="675" y="14800"/>
                  </a:cubicBezTo>
                  <a:cubicBezTo>
                    <a:pt x="675" y="14800"/>
                    <a:pt x="675" y="14800"/>
                    <a:pt x="675" y="14800"/>
                  </a:cubicBezTo>
                  <a:cubicBezTo>
                    <a:pt x="675" y="15000"/>
                    <a:pt x="900" y="15000"/>
                    <a:pt x="900" y="15200"/>
                  </a:cubicBezTo>
                  <a:cubicBezTo>
                    <a:pt x="900" y="15200"/>
                    <a:pt x="900" y="15200"/>
                    <a:pt x="900" y="15200"/>
                  </a:cubicBezTo>
                  <a:cubicBezTo>
                    <a:pt x="900" y="15400"/>
                    <a:pt x="900" y="15600"/>
                    <a:pt x="900" y="15800"/>
                  </a:cubicBezTo>
                  <a:cubicBezTo>
                    <a:pt x="900" y="15800"/>
                    <a:pt x="900" y="15800"/>
                    <a:pt x="900" y="15800"/>
                  </a:cubicBezTo>
                  <a:cubicBezTo>
                    <a:pt x="1125" y="15800"/>
                    <a:pt x="1125" y="15800"/>
                    <a:pt x="1125" y="15800"/>
                  </a:cubicBezTo>
                  <a:cubicBezTo>
                    <a:pt x="1125" y="16000"/>
                    <a:pt x="1350" y="16000"/>
                    <a:pt x="1350" y="16000"/>
                  </a:cubicBezTo>
                  <a:cubicBezTo>
                    <a:pt x="1350" y="16000"/>
                    <a:pt x="1575" y="16000"/>
                    <a:pt x="1575" y="16200"/>
                  </a:cubicBezTo>
                  <a:cubicBezTo>
                    <a:pt x="1800" y="16400"/>
                    <a:pt x="2025" y="16600"/>
                    <a:pt x="2700" y="16600"/>
                  </a:cubicBezTo>
                  <a:cubicBezTo>
                    <a:pt x="3375" y="16600"/>
                    <a:pt x="3600" y="16800"/>
                    <a:pt x="3825" y="17000"/>
                  </a:cubicBezTo>
                  <a:cubicBezTo>
                    <a:pt x="4050" y="17000"/>
                    <a:pt x="4050" y="17000"/>
                    <a:pt x="4050" y="17000"/>
                  </a:cubicBezTo>
                  <a:cubicBezTo>
                    <a:pt x="4050" y="17000"/>
                    <a:pt x="4275" y="17000"/>
                    <a:pt x="4275" y="17000"/>
                  </a:cubicBezTo>
                  <a:cubicBezTo>
                    <a:pt x="4500" y="17000"/>
                    <a:pt x="5175" y="17200"/>
                    <a:pt x="5400" y="17600"/>
                  </a:cubicBezTo>
                  <a:cubicBezTo>
                    <a:pt x="5400" y="17800"/>
                    <a:pt x="5400" y="18200"/>
                    <a:pt x="4950" y="18600"/>
                  </a:cubicBezTo>
                  <a:cubicBezTo>
                    <a:pt x="4275" y="19000"/>
                    <a:pt x="4275" y="19400"/>
                    <a:pt x="4050" y="20000"/>
                  </a:cubicBezTo>
                  <a:cubicBezTo>
                    <a:pt x="4050" y="20200"/>
                    <a:pt x="4050" y="20200"/>
                    <a:pt x="4050" y="20200"/>
                  </a:cubicBezTo>
                  <a:cubicBezTo>
                    <a:pt x="4050" y="20400"/>
                    <a:pt x="4050" y="20600"/>
                    <a:pt x="4050" y="20800"/>
                  </a:cubicBezTo>
                  <a:cubicBezTo>
                    <a:pt x="4050" y="20800"/>
                    <a:pt x="4050" y="21000"/>
                    <a:pt x="4050" y="21000"/>
                  </a:cubicBezTo>
                  <a:cubicBezTo>
                    <a:pt x="4050" y="21000"/>
                    <a:pt x="4050" y="21000"/>
                    <a:pt x="4050" y="21000"/>
                  </a:cubicBezTo>
                  <a:cubicBezTo>
                    <a:pt x="4050" y="21000"/>
                    <a:pt x="4050" y="21000"/>
                    <a:pt x="4050" y="21000"/>
                  </a:cubicBezTo>
                  <a:cubicBezTo>
                    <a:pt x="4050" y="21000"/>
                    <a:pt x="4275" y="21200"/>
                    <a:pt x="4500" y="21200"/>
                  </a:cubicBezTo>
                  <a:cubicBezTo>
                    <a:pt x="5175" y="21200"/>
                    <a:pt x="5400" y="21000"/>
                    <a:pt x="5400" y="21000"/>
                  </a:cubicBezTo>
                  <a:cubicBezTo>
                    <a:pt x="6075" y="20800"/>
                    <a:pt x="6525" y="20600"/>
                    <a:pt x="7425" y="21000"/>
                  </a:cubicBezTo>
                  <a:cubicBezTo>
                    <a:pt x="7650" y="21000"/>
                    <a:pt x="7875" y="21000"/>
                    <a:pt x="7875" y="21200"/>
                  </a:cubicBezTo>
                  <a:cubicBezTo>
                    <a:pt x="8100" y="21200"/>
                    <a:pt x="8100" y="21200"/>
                    <a:pt x="8100" y="21200"/>
                  </a:cubicBezTo>
                  <a:cubicBezTo>
                    <a:pt x="8325" y="21200"/>
                    <a:pt x="8550" y="21400"/>
                    <a:pt x="8550" y="21400"/>
                  </a:cubicBezTo>
                  <a:cubicBezTo>
                    <a:pt x="8550" y="21400"/>
                    <a:pt x="8550" y="21400"/>
                    <a:pt x="8550" y="21400"/>
                  </a:cubicBezTo>
                  <a:cubicBezTo>
                    <a:pt x="8775" y="21400"/>
                    <a:pt x="8775" y="21400"/>
                    <a:pt x="8775" y="21200"/>
                  </a:cubicBezTo>
                  <a:cubicBezTo>
                    <a:pt x="8775" y="21200"/>
                    <a:pt x="9000" y="21200"/>
                    <a:pt x="9000" y="21200"/>
                  </a:cubicBezTo>
                  <a:cubicBezTo>
                    <a:pt x="9000" y="21200"/>
                    <a:pt x="9000" y="21200"/>
                    <a:pt x="9000" y="21200"/>
                  </a:cubicBezTo>
                  <a:cubicBezTo>
                    <a:pt x="9000" y="21200"/>
                    <a:pt x="9000" y="21200"/>
                    <a:pt x="9000" y="21200"/>
                  </a:cubicBezTo>
                  <a:cubicBezTo>
                    <a:pt x="9000" y="21200"/>
                    <a:pt x="9000" y="21200"/>
                    <a:pt x="9000" y="21200"/>
                  </a:cubicBezTo>
                  <a:cubicBezTo>
                    <a:pt x="9450" y="21200"/>
                    <a:pt x="9675" y="21400"/>
                    <a:pt x="9900" y="21600"/>
                  </a:cubicBezTo>
                  <a:cubicBezTo>
                    <a:pt x="10125" y="21600"/>
                    <a:pt x="10125" y="21600"/>
                    <a:pt x="10125" y="21600"/>
                  </a:cubicBezTo>
                  <a:cubicBezTo>
                    <a:pt x="10350" y="21400"/>
                    <a:pt x="10800" y="21200"/>
                    <a:pt x="11250" y="21200"/>
                  </a:cubicBezTo>
                  <a:cubicBezTo>
                    <a:pt x="11700" y="21200"/>
                    <a:pt x="11925" y="21200"/>
                    <a:pt x="12150" y="21400"/>
                  </a:cubicBezTo>
                  <a:cubicBezTo>
                    <a:pt x="12600" y="21600"/>
                    <a:pt x="12825" y="21600"/>
                    <a:pt x="13050" y="21400"/>
                  </a:cubicBezTo>
                  <a:cubicBezTo>
                    <a:pt x="13725" y="21000"/>
                    <a:pt x="15075" y="20800"/>
                    <a:pt x="15525" y="20800"/>
                  </a:cubicBezTo>
                  <a:cubicBezTo>
                    <a:pt x="15975" y="20800"/>
                    <a:pt x="16200" y="20800"/>
                    <a:pt x="16200" y="20800"/>
                  </a:cubicBezTo>
                  <a:cubicBezTo>
                    <a:pt x="16425" y="21000"/>
                    <a:pt x="16650" y="21000"/>
                    <a:pt x="16650" y="21000"/>
                  </a:cubicBezTo>
                  <a:cubicBezTo>
                    <a:pt x="16650" y="21000"/>
                    <a:pt x="16650" y="20800"/>
                    <a:pt x="16650" y="20600"/>
                  </a:cubicBezTo>
                  <a:cubicBezTo>
                    <a:pt x="16200" y="19600"/>
                    <a:pt x="17100" y="19200"/>
                    <a:pt x="17550" y="19200"/>
                  </a:cubicBezTo>
                  <a:cubicBezTo>
                    <a:pt x="17550" y="19000"/>
                    <a:pt x="17550" y="19000"/>
                    <a:pt x="17775" y="19000"/>
                  </a:cubicBezTo>
                  <a:cubicBezTo>
                    <a:pt x="17775" y="19000"/>
                    <a:pt x="17775" y="18800"/>
                    <a:pt x="17775" y="18800"/>
                  </a:cubicBezTo>
                  <a:cubicBezTo>
                    <a:pt x="17775" y="18800"/>
                    <a:pt x="17775" y="18800"/>
                    <a:pt x="18000" y="18800"/>
                  </a:cubicBezTo>
                  <a:cubicBezTo>
                    <a:pt x="18000" y="18600"/>
                    <a:pt x="18450" y="18400"/>
                    <a:pt x="18675" y="18400"/>
                  </a:cubicBezTo>
                  <a:cubicBezTo>
                    <a:pt x="18675" y="18200"/>
                    <a:pt x="18900" y="18200"/>
                    <a:pt x="18900" y="18200"/>
                  </a:cubicBezTo>
                  <a:cubicBezTo>
                    <a:pt x="18900" y="18200"/>
                    <a:pt x="18900" y="18200"/>
                    <a:pt x="18900" y="18200"/>
                  </a:cubicBezTo>
                  <a:cubicBezTo>
                    <a:pt x="18900" y="18200"/>
                    <a:pt x="18675" y="18000"/>
                    <a:pt x="18450" y="18000"/>
                  </a:cubicBezTo>
                  <a:cubicBezTo>
                    <a:pt x="18450" y="18000"/>
                    <a:pt x="18450" y="18000"/>
                    <a:pt x="18450" y="18000"/>
                  </a:cubicBezTo>
                  <a:cubicBezTo>
                    <a:pt x="18225" y="17800"/>
                    <a:pt x="18225" y="17800"/>
                    <a:pt x="18000" y="17600"/>
                  </a:cubicBezTo>
                  <a:cubicBezTo>
                    <a:pt x="18000" y="17600"/>
                    <a:pt x="18000" y="17600"/>
                    <a:pt x="18000" y="17600"/>
                  </a:cubicBezTo>
                  <a:cubicBezTo>
                    <a:pt x="17775" y="17400"/>
                    <a:pt x="17550" y="17400"/>
                    <a:pt x="17550" y="17400"/>
                  </a:cubicBezTo>
                  <a:cubicBezTo>
                    <a:pt x="17550" y="17200"/>
                    <a:pt x="17550" y="17200"/>
                    <a:pt x="17325" y="17200"/>
                  </a:cubicBezTo>
                  <a:cubicBezTo>
                    <a:pt x="17325" y="17200"/>
                    <a:pt x="17100" y="17200"/>
                    <a:pt x="17100" y="17000"/>
                  </a:cubicBezTo>
                  <a:cubicBezTo>
                    <a:pt x="16875" y="17000"/>
                    <a:pt x="16650" y="16800"/>
                    <a:pt x="16650" y="16800"/>
                  </a:cubicBezTo>
                  <a:cubicBezTo>
                    <a:pt x="16200" y="16400"/>
                    <a:pt x="15975" y="15800"/>
                    <a:pt x="15750" y="15400"/>
                  </a:cubicBezTo>
                  <a:cubicBezTo>
                    <a:pt x="15750" y="15000"/>
                    <a:pt x="15750" y="14800"/>
                    <a:pt x="15525" y="14800"/>
                  </a:cubicBezTo>
                  <a:cubicBezTo>
                    <a:pt x="15525" y="14600"/>
                    <a:pt x="15525" y="14600"/>
                    <a:pt x="15525" y="14400"/>
                  </a:cubicBezTo>
                  <a:cubicBezTo>
                    <a:pt x="15300" y="14200"/>
                    <a:pt x="14850" y="13800"/>
                    <a:pt x="15075" y="13400"/>
                  </a:cubicBezTo>
                  <a:cubicBezTo>
                    <a:pt x="15075" y="13200"/>
                    <a:pt x="15300" y="13000"/>
                    <a:pt x="15750" y="13000"/>
                  </a:cubicBezTo>
                  <a:cubicBezTo>
                    <a:pt x="16425" y="12800"/>
                    <a:pt x="17775" y="12600"/>
                    <a:pt x="18225" y="12200"/>
                  </a:cubicBezTo>
                  <a:cubicBezTo>
                    <a:pt x="18225" y="12000"/>
                    <a:pt x="18450" y="12000"/>
                    <a:pt x="18450" y="12000"/>
                  </a:cubicBezTo>
                  <a:cubicBezTo>
                    <a:pt x="18900" y="11800"/>
                    <a:pt x="19350" y="11600"/>
                    <a:pt x="19575" y="11600"/>
                  </a:cubicBezTo>
                  <a:cubicBezTo>
                    <a:pt x="19800" y="11400"/>
                    <a:pt x="20025" y="11400"/>
                    <a:pt x="20250" y="11400"/>
                  </a:cubicBezTo>
                  <a:cubicBezTo>
                    <a:pt x="20250" y="11400"/>
                    <a:pt x="20250" y="11400"/>
                    <a:pt x="20250" y="11200"/>
                  </a:cubicBezTo>
                  <a:cubicBezTo>
                    <a:pt x="20250" y="11200"/>
                    <a:pt x="20475" y="11000"/>
                    <a:pt x="20925" y="11000"/>
                  </a:cubicBezTo>
                  <a:cubicBezTo>
                    <a:pt x="21150" y="11000"/>
                    <a:pt x="21150" y="11200"/>
                    <a:pt x="21375" y="11200"/>
                  </a:cubicBezTo>
                  <a:cubicBezTo>
                    <a:pt x="21375" y="11200"/>
                    <a:pt x="21600" y="11200"/>
                    <a:pt x="21600" y="11200"/>
                  </a:cubicBezTo>
                  <a:cubicBezTo>
                    <a:pt x="21600" y="11200"/>
                    <a:pt x="21600" y="11200"/>
                    <a:pt x="21600" y="11200"/>
                  </a:cubicBezTo>
                  <a:cubicBezTo>
                    <a:pt x="21600" y="11200"/>
                    <a:pt x="21600" y="11200"/>
                    <a:pt x="21600" y="11200"/>
                  </a:cubicBezTo>
                  <a:cubicBezTo>
                    <a:pt x="21600" y="11000"/>
                    <a:pt x="21600" y="11000"/>
                    <a:pt x="21600" y="11000"/>
                  </a:cubicBezTo>
                  <a:cubicBezTo>
                    <a:pt x="21600" y="11000"/>
                    <a:pt x="21600" y="11000"/>
                    <a:pt x="21600" y="11000"/>
                  </a:cubicBezTo>
                  <a:cubicBezTo>
                    <a:pt x="21600" y="11000"/>
                    <a:pt x="21600" y="10800"/>
                    <a:pt x="21600" y="10800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0800"/>
                    <a:pt x="21600" y="10600"/>
                    <a:pt x="21600" y="10600"/>
                  </a:cubicBezTo>
                  <a:cubicBezTo>
                    <a:pt x="21600" y="10600"/>
                    <a:pt x="21600" y="10600"/>
                    <a:pt x="21600" y="10600"/>
                  </a:cubicBezTo>
                  <a:cubicBezTo>
                    <a:pt x="21150" y="10200"/>
                    <a:pt x="20925" y="9400"/>
                    <a:pt x="20925" y="8600"/>
                  </a:cubicBezTo>
                  <a:cubicBezTo>
                    <a:pt x="20925" y="8000"/>
                    <a:pt x="20700" y="8000"/>
                    <a:pt x="20700" y="7800"/>
                  </a:cubicBezTo>
                  <a:cubicBezTo>
                    <a:pt x="20700" y="7800"/>
                    <a:pt x="20475" y="7600"/>
                    <a:pt x="20475" y="7200"/>
                  </a:cubicBezTo>
                  <a:cubicBezTo>
                    <a:pt x="20475" y="7000"/>
                    <a:pt x="20475" y="6600"/>
                    <a:pt x="20250" y="6600"/>
                  </a:cubicBezTo>
                  <a:cubicBezTo>
                    <a:pt x="20025" y="6400"/>
                    <a:pt x="19800" y="6200"/>
                    <a:pt x="19575" y="6000"/>
                  </a:cubicBezTo>
                  <a:cubicBezTo>
                    <a:pt x="19575" y="5600"/>
                    <a:pt x="19800" y="5400"/>
                    <a:pt x="19800" y="5000"/>
                  </a:cubicBezTo>
                  <a:cubicBezTo>
                    <a:pt x="20250" y="4600"/>
                    <a:pt x="20025" y="3400"/>
                    <a:pt x="20025" y="3000"/>
                  </a:cubicBezTo>
                  <a:cubicBezTo>
                    <a:pt x="19800" y="3000"/>
                    <a:pt x="19800" y="3000"/>
                    <a:pt x="19800" y="2800"/>
                  </a:cubicBezTo>
                  <a:cubicBezTo>
                    <a:pt x="19800" y="2800"/>
                    <a:pt x="19800" y="2800"/>
                    <a:pt x="19800" y="2800"/>
                  </a:cubicBezTo>
                  <a:cubicBezTo>
                    <a:pt x="19800" y="2800"/>
                    <a:pt x="19800" y="2600"/>
                    <a:pt x="19575" y="2400"/>
                  </a:cubicBezTo>
                  <a:cubicBezTo>
                    <a:pt x="19575" y="2200"/>
                    <a:pt x="19575" y="2000"/>
                    <a:pt x="18675" y="2000"/>
                  </a:cubicBezTo>
                  <a:cubicBezTo>
                    <a:pt x="18225" y="2000"/>
                    <a:pt x="18000" y="2000"/>
                    <a:pt x="18000" y="1800"/>
                  </a:cubicBezTo>
                  <a:cubicBezTo>
                    <a:pt x="17775" y="1400"/>
                    <a:pt x="18000" y="1200"/>
                    <a:pt x="18225" y="800"/>
                  </a:cubicBezTo>
                  <a:cubicBezTo>
                    <a:pt x="17775" y="1200"/>
                    <a:pt x="17100" y="1400"/>
                    <a:pt x="16425" y="1200"/>
                  </a:cubicBezTo>
                  <a:cubicBezTo>
                    <a:pt x="15975" y="1200"/>
                    <a:pt x="15300" y="1800"/>
                    <a:pt x="14625" y="2200"/>
                  </a:cubicBezTo>
                  <a:cubicBezTo>
                    <a:pt x="14400" y="2400"/>
                    <a:pt x="14175" y="2600"/>
                    <a:pt x="13950" y="2600"/>
                  </a:cubicBezTo>
                  <a:cubicBezTo>
                    <a:pt x="13275" y="3200"/>
                    <a:pt x="12375" y="3000"/>
                    <a:pt x="11925" y="2400"/>
                  </a:cubicBezTo>
                  <a:cubicBezTo>
                    <a:pt x="11700" y="2000"/>
                    <a:pt x="11700" y="1600"/>
                    <a:pt x="11925" y="1400"/>
                  </a:cubicBezTo>
                  <a:cubicBezTo>
                    <a:pt x="11925" y="1400"/>
                    <a:pt x="11700" y="1400"/>
                    <a:pt x="11700" y="1400"/>
                  </a:cubicBezTo>
                  <a:cubicBezTo>
                    <a:pt x="10800" y="1800"/>
                    <a:pt x="9900" y="1600"/>
                    <a:pt x="9450" y="1000"/>
                  </a:cubicBezTo>
                  <a:cubicBezTo>
                    <a:pt x="9225" y="800"/>
                    <a:pt x="9225" y="600"/>
                    <a:pt x="9225" y="200"/>
                  </a:cubicBezTo>
                  <a:cubicBezTo>
                    <a:pt x="9225" y="200"/>
                    <a:pt x="9225" y="200"/>
                    <a:pt x="9225" y="200"/>
                  </a:cubicBezTo>
                  <a:cubicBezTo>
                    <a:pt x="9225" y="200"/>
                    <a:pt x="9225" y="200"/>
                    <a:pt x="9225" y="200"/>
                  </a:cubicBezTo>
                  <a:cubicBezTo>
                    <a:pt x="9000" y="200"/>
                    <a:pt x="9000" y="200"/>
                    <a:pt x="8775" y="200"/>
                  </a:cubicBezTo>
                  <a:cubicBezTo>
                    <a:pt x="8775" y="200"/>
                    <a:pt x="8775" y="200"/>
                    <a:pt x="8775" y="200"/>
                  </a:cubicBezTo>
                  <a:cubicBezTo>
                    <a:pt x="8775" y="200"/>
                    <a:pt x="8775" y="200"/>
                    <a:pt x="8775" y="200"/>
                  </a:cubicBezTo>
                  <a:cubicBezTo>
                    <a:pt x="8550" y="200"/>
                    <a:pt x="8550" y="200"/>
                    <a:pt x="8325" y="200"/>
                  </a:cubicBezTo>
                  <a:cubicBezTo>
                    <a:pt x="8325" y="200"/>
                    <a:pt x="8325" y="200"/>
                    <a:pt x="8100" y="200"/>
                  </a:cubicBezTo>
                  <a:cubicBezTo>
                    <a:pt x="8100" y="0"/>
                    <a:pt x="8100" y="0"/>
                    <a:pt x="8100" y="0"/>
                  </a:cubicBezTo>
                  <a:cubicBezTo>
                    <a:pt x="7875" y="0"/>
                    <a:pt x="7875" y="0"/>
                    <a:pt x="7650" y="0"/>
                  </a:cubicBezTo>
                  <a:cubicBezTo>
                    <a:pt x="7650" y="0"/>
                    <a:pt x="7650" y="0"/>
                    <a:pt x="7650" y="0"/>
                  </a:cubicBezTo>
                  <a:cubicBezTo>
                    <a:pt x="7425" y="0"/>
                    <a:pt x="7200" y="0"/>
                    <a:pt x="6975" y="0"/>
                  </a:cubicBezTo>
                  <a:cubicBezTo>
                    <a:pt x="7200" y="200"/>
                    <a:pt x="7200" y="600"/>
                    <a:pt x="7200" y="800"/>
                  </a:cubicBezTo>
                  <a:cubicBezTo>
                    <a:pt x="6975" y="1000"/>
                    <a:pt x="6975" y="1400"/>
                    <a:pt x="7425" y="2000"/>
                  </a:cubicBezTo>
                  <a:cubicBezTo>
                    <a:pt x="7650" y="2000"/>
                    <a:pt x="7650" y="2200"/>
                    <a:pt x="7875" y="2400"/>
                  </a:cubicBezTo>
                  <a:cubicBezTo>
                    <a:pt x="7875" y="2600"/>
                    <a:pt x="7875" y="3000"/>
                    <a:pt x="7875" y="3200"/>
                  </a:cubicBezTo>
                  <a:cubicBezTo>
                    <a:pt x="7650" y="3400"/>
                    <a:pt x="7200" y="3600"/>
                    <a:pt x="6975" y="3600"/>
                  </a:cubicBezTo>
                  <a:cubicBezTo>
                    <a:pt x="6975" y="3600"/>
                    <a:pt x="6750" y="3600"/>
                    <a:pt x="6750" y="3600"/>
                  </a:cubicBezTo>
                  <a:cubicBezTo>
                    <a:pt x="6750" y="3800"/>
                    <a:pt x="6525" y="4200"/>
                    <a:pt x="5850" y="4200"/>
                  </a:cubicBezTo>
                  <a:cubicBezTo>
                    <a:pt x="5400" y="4200"/>
                    <a:pt x="4725" y="3800"/>
                    <a:pt x="4275" y="3600"/>
                  </a:cubicBezTo>
                  <a:cubicBezTo>
                    <a:pt x="4275" y="3600"/>
                    <a:pt x="4050" y="3600"/>
                    <a:pt x="3825" y="3600"/>
                  </a:cubicBezTo>
                  <a:cubicBezTo>
                    <a:pt x="3375" y="3600"/>
                    <a:pt x="3150" y="3600"/>
                    <a:pt x="2925" y="3600"/>
                  </a:cubicBezTo>
                  <a:cubicBezTo>
                    <a:pt x="2925" y="3800"/>
                    <a:pt x="2925" y="3800"/>
                    <a:pt x="2925" y="4000"/>
                  </a:cubicBezTo>
                  <a:cubicBezTo>
                    <a:pt x="2925" y="4000"/>
                    <a:pt x="2925" y="4200"/>
                    <a:pt x="2925" y="4200"/>
                  </a:cubicBezTo>
                  <a:cubicBezTo>
                    <a:pt x="2925" y="4400"/>
                    <a:pt x="2925" y="4400"/>
                    <a:pt x="2925" y="4600"/>
                  </a:cubicBezTo>
                  <a:cubicBezTo>
                    <a:pt x="2925" y="4600"/>
                    <a:pt x="3150" y="4800"/>
                    <a:pt x="3150" y="4800"/>
                  </a:cubicBezTo>
                  <a:cubicBezTo>
                    <a:pt x="3150" y="4800"/>
                    <a:pt x="3150" y="5000"/>
                    <a:pt x="3150" y="5000"/>
                  </a:cubicBezTo>
                  <a:cubicBezTo>
                    <a:pt x="3150" y="5200"/>
                    <a:pt x="3150" y="5200"/>
                    <a:pt x="2925" y="5200"/>
                  </a:cubicBezTo>
                  <a:cubicBezTo>
                    <a:pt x="2925" y="5400"/>
                    <a:pt x="2925" y="5400"/>
                    <a:pt x="2925" y="5400"/>
                  </a:cubicBezTo>
                  <a:cubicBezTo>
                    <a:pt x="2925" y="5600"/>
                    <a:pt x="2925" y="5600"/>
                    <a:pt x="2925" y="5800"/>
                  </a:cubicBezTo>
                  <a:cubicBezTo>
                    <a:pt x="2475" y="6200"/>
                    <a:pt x="2025" y="6400"/>
                    <a:pt x="1800" y="6600"/>
                  </a:cubicBezTo>
                  <a:cubicBezTo>
                    <a:pt x="2250" y="7000"/>
                    <a:pt x="2700" y="7600"/>
                    <a:pt x="2475" y="8000"/>
                  </a:cubicBezTo>
                  <a:cubicBezTo>
                    <a:pt x="2250" y="8200"/>
                    <a:pt x="2025" y="8200"/>
                    <a:pt x="2025" y="8400"/>
                  </a:cubicBezTo>
                  <a:cubicBezTo>
                    <a:pt x="2025" y="8400"/>
                    <a:pt x="2025" y="8400"/>
                    <a:pt x="2025" y="8600"/>
                  </a:cubicBezTo>
                  <a:cubicBezTo>
                    <a:pt x="2025" y="9200"/>
                    <a:pt x="1350" y="9400"/>
                    <a:pt x="450" y="9600"/>
                  </a:cubicBezTo>
                  <a:cubicBezTo>
                    <a:pt x="450" y="9800"/>
                    <a:pt x="450" y="10000"/>
                    <a:pt x="450" y="10400"/>
                  </a:cubicBezTo>
                  <a:cubicBezTo>
                    <a:pt x="225" y="10400"/>
                    <a:pt x="225" y="10600"/>
                    <a:pt x="225" y="10600"/>
                  </a:cubicBezTo>
                  <a:cubicBezTo>
                    <a:pt x="225" y="11000"/>
                    <a:pt x="225" y="11200"/>
                    <a:pt x="225" y="11600"/>
                  </a:cubicBezTo>
                  <a:cubicBezTo>
                    <a:pt x="225" y="11600"/>
                    <a:pt x="225" y="11600"/>
                    <a:pt x="225" y="11800"/>
                  </a:cubicBezTo>
                  <a:close/>
                </a:path>
              </a:pathLst>
            </a:custGeom>
            <a:solidFill>
              <a:srgbClr val="FFDB00"/>
            </a:solidFill>
            <a:ln w="6350">
              <a:solidFill>
                <a:srgbClr val="BDBDBD"/>
              </a:solidFill>
            </a:ln>
          </p:spPr>
          <p:txBody>
            <a:bodyPr tIns="67145" bIns="67145"/>
            <a:lstStyle>
              <a:defPPr>
                <a:defRPr lang="sv-SE"/>
              </a:defPPr>
              <a:lvl1pPr marL="0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48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296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443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591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739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8887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035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183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71422">
                <a:defRPr sz="2400"/>
              </a:pPr>
              <a:endParaRPr sz="1762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580EE297-3911-1D41-8A66-7ECB95696E7F}"/>
                </a:ext>
              </a:extLst>
            </p:cNvPr>
            <p:cNvSpPr/>
            <p:nvPr/>
          </p:nvSpPr>
          <p:spPr>
            <a:xfrm>
              <a:off x="5631522" y="1296470"/>
              <a:ext cx="1019569" cy="1598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4" h="21600" extrusionOk="0">
                  <a:moveTo>
                    <a:pt x="16863" y="944"/>
                  </a:moveTo>
                  <a:cubicBezTo>
                    <a:pt x="16863" y="944"/>
                    <a:pt x="16295" y="708"/>
                    <a:pt x="16105" y="708"/>
                  </a:cubicBezTo>
                  <a:cubicBezTo>
                    <a:pt x="15537" y="590"/>
                    <a:pt x="14968" y="354"/>
                    <a:pt x="14589" y="118"/>
                  </a:cubicBezTo>
                  <a:cubicBezTo>
                    <a:pt x="14589" y="118"/>
                    <a:pt x="14589" y="0"/>
                    <a:pt x="14211" y="0"/>
                  </a:cubicBezTo>
                  <a:cubicBezTo>
                    <a:pt x="14021" y="0"/>
                    <a:pt x="13642" y="0"/>
                    <a:pt x="13642" y="118"/>
                  </a:cubicBezTo>
                  <a:cubicBezTo>
                    <a:pt x="13263" y="354"/>
                    <a:pt x="12884" y="354"/>
                    <a:pt x="12316" y="354"/>
                  </a:cubicBezTo>
                  <a:cubicBezTo>
                    <a:pt x="12126" y="354"/>
                    <a:pt x="12126" y="354"/>
                    <a:pt x="12126" y="354"/>
                  </a:cubicBezTo>
                  <a:cubicBezTo>
                    <a:pt x="11747" y="354"/>
                    <a:pt x="11558" y="354"/>
                    <a:pt x="11558" y="354"/>
                  </a:cubicBezTo>
                  <a:cubicBezTo>
                    <a:pt x="11368" y="590"/>
                    <a:pt x="10989" y="826"/>
                    <a:pt x="10611" y="944"/>
                  </a:cubicBezTo>
                  <a:cubicBezTo>
                    <a:pt x="10421" y="1062"/>
                    <a:pt x="10232" y="1062"/>
                    <a:pt x="10232" y="1180"/>
                  </a:cubicBezTo>
                  <a:cubicBezTo>
                    <a:pt x="10232" y="1298"/>
                    <a:pt x="10232" y="1416"/>
                    <a:pt x="10232" y="1534"/>
                  </a:cubicBezTo>
                  <a:cubicBezTo>
                    <a:pt x="10232" y="1652"/>
                    <a:pt x="10421" y="1889"/>
                    <a:pt x="10421" y="2007"/>
                  </a:cubicBezTo>
                  <a:cubicBezTo>
                    <a:pt x="10421" y="2125"/>
                    <a:pt x="10421" y="2243"/>
                    <a:pt x="10232" y="2361"/>
                  </a:cubicBezTo>
                  <a:cubicBezTo>
                    <a:pt x="10042" y="2479"/>
                    <a:pt x="9853" y="2597"/>
                    <a:pt x="9284" y="2597"/>
                  </a:cubicBezTo>
                  <a:cubicBezTo>
                    <a:pt x="9284" y="2597"/>
                    <a:pt x="9284" y="2597"/>
                    <a:pt x="9095" y="2597"/>
                  </a:cubicBezTo>
                  <a:cubicBezTo>
                    <a:pt x="9095" y="2597"/>
                    <a:pt x="9095" y="2597"/>
                    <a:pt x="9095" y="2597"/>
                  </a:cubicBezTo>
                  <a:cubicBezTo>
                    <a:pt x="9095" y="2715"/>
                    <a:pt x="9095" y="2951"/>
                    <a:pt x="8716" y="3187"/>
                  </a:cubicBezTo>
                  <a:cubicBezTo>
                    <a:pt x="8716" y="3305"/>
                    <a:pt x="8526" y="3423"/>
                    <a:pt x="8147" y="3423"/>
                  </a:cubicBezTo>
                  <a:cubicBezTo>
                    <a:pt x="7768" y="3423"/>
                    <a:pt x="7579" y="3305"/>
                    <a:pt x="7579" y="3187"/>
                  </a:cubicBezTo>
                  <a:cubicBezTo>
                    <a:pt x="7389" y="3187"/>
                    <a:pt x="7389" y="3069"/>
                    <a:pt x="7389" y="3069"/>
                  </a:cubicBezTo>
                  <a:cubicBezTo>
                    <a:pt x="7200" y="3187"/>
                    <a:pt x="7200" y="3187"/>
                    <a:pt x="7011" y="3187"/>
                  </a:cubicBezTo>
                  <a:cubicBezTo>
                    <a:pt x="6821" y="3187"/>
                    <a:pt x="6442" y="3069"/>
                    <a:pt x="6253" y="3069"/>
                  </a:cubicBezTo>
                  <a:cubicBezTo>
                    <a:pt x="6253" y="2951"/>
                    <a:pt x="6063" y="2951"/>
                    <a:pt x="5874" y="2951"/>
                  </a:cubicBezTo>
                  <a:cubicBezTo>
                    <a:pt x="5874" y="3069"/>
                    <a:pt x="5495" y="3187"/>
                    <a:pt x="5116" y="3187"/>
                  </a:cubicBezTo>
                  <a:cubicBezTo>
                    <a:pt x="4737" y="3187"/>
                    <a:pt x="4358" y="3187"/>
                    <a:pt x="3789" y="3069"/>
                  </a:cubicBezTo>
                  <a:cubicBezTo>
                    <a:pt x="3600" y="3069"/>
                    <a:pt x="3411" y="3069"/>
                    <a:pt x="3221" y="2951"/>
                  </a:cubicBezTo>
                  <a:cubicBezTo>
                    <a:pt x="2653" y="2951"/>
                    <a:pt x="2084" y="2597"/>
                    <a:pt x="1705" y="2361"/>
                  </a:cubicBezTo>
                  <a:cubicBezTo>
                    <a:pt x="1516" y="2125"/>
                    <a:pt x="1137" y="1889"/>
                    <a:pt x="947" y="1889"/>
                  </a:cubicBezTo>
                  <a:cubicBezTo>
                    <a:pt x="758" y="1889"/>
                    <a:pt x="758" y="1889"/>
                    <a:pt x="758" y="2007"/>
                  </a:cubicBezTo>
                  <a:cubicBezTo>
                    <a:pt x="568" y="2007"/>
                    <a:pt x="568" y="2007"/>
                    <a:pt x="568" y="2007"/>
                  </a:cubicBezTo>
                  <a:cubicBezTo>
                    <a:pt x="568" y="2007"/>
                    <a:pt x="379" y="2007"/>
                    <a:pt x="379" y="2007"/>
                  </a:cubicBezTo>
                  <a:cubicBezTo>
                    <a:pt x="379" y="2007"/>
                    <a:pt x="379" y="2125"/>
                    <a:pt x="379" y="2125"/>
                  </a:cubicBezTo>
                  <a:cubicBezTo>
                    <a:pt x="189" y="2125"/>
                    <a:pt x="189" y="2125"/>
                    <a:pt x="189" y="2243"/>
                  </a:cubicBezTo>
                  <a:cubicBezTo>
                    <a:pt x="189" y="2243"/>
                    <a:pt x="189" y="2243"/>
                    <a:pt x="189" y="2243"/>
                  </a:cubicBezTo>
                  <a:cubicBezTo>
                    <a:pt x="0" y="2243"/>
                    <a:pt x="0" y="2243"/>
                    <a:pt x="0" y="2243"/>
                  </a:cubicBezTo>
                  <a:cubicBezTo>
                    <a:pt x="0" y="2243"/>
                    <a:pt x="0" y="2243"/>
                    <a:pt x="0" y="2243"/>
                  </a:cubicBezTo>
                  <a:cubicBezTo>
                    <a:pt x="379" y="2361"/>
                    <a:pt x="568" y="2479"/>
                    <a:pt x="758" y="2597"/>
                  </a:cubicBezTo>
                  <a:cubicBezTo>
                    <a:pt x="947" y="2715"/>
                    <a:pt x="1326" y="2951"/>
                    <a:pt x="1705" y="3069"/>
                  </a:cubicBezTo>
                  <a:cubicBezTo>
                    <a:pt x="1705" y="3069"/>
                    <a:pt x="1895" y="3187"/>
                    <a:pt x="2084" y="3187"/>
                  </a:cubicBezTo>
                  <a:cubicBezTo>
                    <a:pt x="2274" y="3305"/>
                    <a:pt x="2653" y="3305"/>
                    <a:pt x="2842" y="3423"/>
                  </a:cubicBezTo>
                  <a:cubicBezTo>
                    <a:pt x="4168" y="3777"/>
                    <a:pt x="5495" y="4013"/>
                    <a:pt x="5305" y="4603"/>
                  </a:cubicBezTo>
                  <a:cubicBezTo>
                    <a:pt x="5305" y="4603"/>
                    <a:pt x="5305" y="4721"/>
                    <a:pt x="5305" y="4839"/>
                  </a:cubicBezTo>
                  <a:cubicBezTo>
                    <a:pt x="5116" y="5075"/>
                    <a:pt x="5116" y="5548"/>
                    <a:pt x="5305" y="5548"/>
                  </a:cubicBezTo>
                  <a:cubicBezTo>
                    <a:pt x="5684" y="5784"/>
                    <a:pt x="5684" y="6138"/>
                    <a:pt x="5684" y="6374"/>
                  </a:cubicBezTo>
                  <a:cubicBezTo>
                    <a:pt x="5684" y="6492"/>
                    <a:pt x="5684" y="6728"/>
                    <a:pt x="5684" y="6728"/>
                  </a:cubicBezTo>
                  <a:cubicBezTo>
                    <a:pt x="6253" y="6964"/>
                    <a:pt x="6442" y="7436"/>
                    <a:pt x="6253" y="7790"/>
                  </a:cubicBezTo>
                  <a:cubicBezTo>
                    <a:pt x="6063" y="8144"/>
                    <a:pt x="5874" y="8262"/>
                    <a:pt x="5684" y="8380"/>
                  </a:cubicBezTo>
                  <a:cubicBezTo>
                    <a:pt x="5874" y="8380"/>
                    <a:pt x="5874" y="8616"/>
                    <a:pt x="6063" y="8616"/>
                  </a:cubicBezTo>
                  <a:cubicBezTo>
                    <a:pt x="6253" y="8734"/>
                    <a:pt x="6253" y="8734"/>
                    <a:pt x="6253" y="8852"/>
                  </a:cubicBezTo>
                  <a:cubicBezTo>
                    <a:pt x="6253" y="8852"/>
                    <a:pt x="6253" y="8852"/>
                    <a:pt x="6253" y="8852"/>
                  </a:cubicBezTo>
                  <a:cubicBezTo>
                    <a:pt x="6253" y="8852"/>
                    <a:pt x="6442" y="8970"/>
                    <a:pt x="6442" y="8970"/>
                  </a:cubicBezTo>
                  <a:cubicBezTo>
                    <a:pt x="6442" y="8970"/>
                    <a:pt x="6442" y="9089"/>
                    <a:pt x="6442" y="9089"/>
                  </a:cubicBezTo>
                  <a:cubicBezTo>
                    <a:pt x="6442" y="9089"/>
                    <a:pt x="6442" y="9207"/>
                    <a:pt x="6442" y="9207"/>
                  </a:cubicBezTo>
                  <a:cubicBezTo>
                    <a:pt x="6442" y="9207"/>
                    <a:pt x="6442" y="9207"/>
                    <a:pt x="6442" y="9325"/>
                  </a:cubicBezTo>
                  <a:cubicBezTo>
                    <a:pt x="6442" y="9325"/>
                    <a:pt x="6442" y="9325"/>
                    <a:pt x="6442" y="9325"/>
                  </a:cubicBezTo>
                  <a:cubicBezTo>
                    <a:pt x="6821" y="9325"/>
                    <a:pt x="7200" y="9443"/>
                    <a:pt x="7579" y="9561"/>
                  </a:cubicBezTo>
                  <a:cubicBezTo>
                    <a:pt x="7768" y="9679"/>
                    <a:pt x="7958" y="9679"/>
                    <a:pt x="7958" y="9679"/>
                  </a:cubicBezTo>
                  <a:cubicBezTo>
                    <a:pt x="8905" y="9915"/>
                    <a:pt x="8905" y="10387"/>
                    <a:pt x="9095" y="10741"/>
                  </a:cubicBezTo>
                  <a:cubicBezTo>
                    <a:pt x="9095" y="10859"/>
                    <a:pt x="9095" y="10859"/>
                    <a:pt x="9095" y="10977"/>
                  </a:cubicBezTo>
                  <a:cubicBezTo>
                    <a:pt x="9095" y="11331"/>
                    <a:pt x="9095" y="11449"/>
                    <a:pt x="8905" y="11567"/>
                  </a:cubicBezTo>
                  <a:cubicBezTo>
                    <a:pt x="8716" y="11685"/>
                    <a:pt x="8337" y="11803"/>
                    <a:pt x="7958" y="11567"/>
                  </a:cubicBezTo>
                  <a:cubicBezTo>
                    <a:pt x="7958" y="11567"/>
                    <a:pt x="7958" y="11567"/>
                    <a:pt x="7958" y="11567"/>
                  </a:cubicBezTo>
                  <a:cubicBezTo>
                    <a:pt x="7768" y="11567"/>
                    <a:pt x="7579" y="11685"/>
                    <a:pt x="7389" y="12039"/>
                  </a:cubicBezTo>
                  <a:cubicBezTo>
                    <a:pt x="7200" y="12748"/>
                    <a:pt x="5874" y="13574"/>
                    <a:pt x="4926" y="13574"/>
                  </a:cubicBezTo>
                  <a:cubicBezTo>
                    <a:pt x="4737" y="13574"/>
                    <a:pt x="4737" y="13692"/>
                    <a:pt x="4547" y="13810"/>
                  </a:cubicBezTo>
                  <a:cubicBezTo>
                    <a:pt x="4358" y="13928"/>
                    <a:pt x="4168" y="14164"/>
                    <a:pt x="3789" y="14164"/>
                  </a:cubicBezTo>
                  <a:cubicBezTo>
                    <a:pt x="3221" y="14282"/>
                    <a:pt x="2842" y="14400"/>
                    <a:pt x="2842" y="14636"/>
                  </a:cubicBezTo>
                  <a:cubicBezTo>
                    <a:pt x="2842" y="14872"/>
                    <a:pt x="2842" y="14990"/>
                    <a:pt x="2653" y="15108"/>
                  </a:cubicBezTo>
                  <a:cubicBezTo>
                    <a:pt x="2274" y="15344"/>
                    <a:pt x="1516" y="15344"/>
                    <a:pt x="947" y="15344"/>
                  </a:cubicBezTo>
                  <a:cubicBezTo>
                    <a:pt x="947" y="15344"/>
                    <a:pt x="947" y="15580"/>
                    <a:pt x="758" y="15580"/>
                  </a:cubicBezTo>
                  <a:cubicBezTo>
                    <a:pt x="758" y="15816"/>
                    <a:pt x="568" y="16052"/>
                    <a:pt x="189" y="16170"/>
                  </a:cubicBezTo>
                  <a:cubicBezTo>
                    <a:pt x="189" y="16170"/>
                    <a:pt x="189" y="16289"/>
                    <a:pt x="189" y="16289"/>
                  </a:cubicBezTo>
                  <a:cubicBezTo>
                    <a:pt x="189" y="16289"/>
                    <a:pt x="189" y="16407"/>
                    <a:pt x="379" y="16643"/>
                  </a:cubicBezTo>
                  <a:cubicBezTo>
                    <a:pt x="758" y="16879"/>
                    <a:pt x="758" y="17233"/>
                    <a:pt x="758" y="17351"/>
                  </a:cubicBezTo>
                  <a:cubicBezTo>
                    <a:pt x="758" y="17469"/>
                    <a:pt x="758" y="17587"/>
                    <a:pt x="758" y="17587"/>
                  </a:cubicBezTo>
                  <a:cubicBezTo>
                    <a:pt x="758" y="17587"/>
                    <a:pt x="758" y="17705"/>
                    <a:pt x="758" y="17705"/>
                  </a:cubicBezTo>
                  <a:cubicBezTo>
                    <a:pt x="1137" y="18059"/>
                    <a:pt x="1516" y="18649"/>
                    <a:pt x="1137" y="19239"/>
                  </a:cubicBezTo>
                  <a:cubicBezTo>
                    <a:pt x="758" y="19830"/>
                    <a:pt x="568" y="20184"/>
                    <a:pt x="379" y="20302"/>
                  </a:cubicBezTo>
                  <a:cubicBezTo>
                    <a:pt x="758" y="20302"/>
                    <a:pt x="947" y="20420"/>
                    <a:pt x="1137" y="20538"/>
                  </a:cubicBezTo>
                  <a:cubicBezTo>
                    <a:pt x="1516" y="20656"/>
                    <a:pt x="1895" y="20774"/>
                    <a:pt x="2084" y="20774"/>
                  </a:cubicBezTo>
                  <a:cubicBezTo>
                    <a:pt x="2084" y="20774"/>
                    <a:pt x="2274" y="20774"/>
                    <a:pt x="2274" y="20774"/>
                  </a:cubicBezTo>
                  <a:cubicBezTo>
                    <a:pt x="2653" y="20774"/>
                    <a:pt x="2842" y="21010"/>
                    <a:pt x="3032" y="21128"/>
                  </a:cubicBezTo>
                  <a:cubicBezTo>
                    <a:pt x="3221" y="21128"/>
                    <a:pt x="3221" y="21246"/>
                    <a:pt x="3221" y="21246"/>
                  </a:cubicBezTo>
                  <a:cubicBezTo>
                    <a:pt x="3411" y="21246"/>
                    <a:pt x="3600" y="21246"/>
                    <a:pt x="3600" y="21246"/>
                  </a:cubicBezTo>
                  <a:cubicBezTo>
                    <a:pt x="3979" y="21246"/>
                    <a:pt x="3979" y="21246"/>
                    <a:pt x="4168" y="21364"/>
                  </a:cubicBezTo>
                  <a:cubicBezTo>
                    <a:pt x="4547" y="21482"/>
                    <a:pt x="4737" y="21600"/>
                    <a:pt x="5684" y="21600"/>
                  </a:cubicBezTo>
                  <a:cubicBezTo>
                    <a:pt x="5874" y="21600"/>
                    <a:pt x="5874" y="21600"/>
                    <a:pt x="5874" y="21600"/>
                  </a:cubicBezTo>
                  <a:cubicBezTo>
                    <a:pt x="6632" y="21482"/>
                    <a:pt x="7958" y="21246"/>
                    <a:pt x="9284" y="21010"/>
                  </a:cubicBezTo>
                  <a:cubicBezTo>
                    <a:pt x="10421" y="20774"/>
                    <a:pt x="11747" y="20656"/>
                    <a:pt x="12505" y="20656"/>
                  </a:cubicBezTo>
                  <a:cubicBezTo>
                    <a:pt x="13074" y="20656"/>
                    <a:pt x="13642" y="20538"/>
                    <a:pt x="14021" y="20538"/>
                  </a:cubicBezTo>
                  <a:cubicBezTo>
                    <a:pt x="14211" y="20420"/>
                    <a:pt x="14211" y="20420"/>
                    <a:pt x="14211" y="20420"/>
                  </a:cubicBezTo>
                  <a:cubicBezTo>
                    <a:pt x="14400" y="20302"/>
                    <a:pt x="14400" y="20184"/>
                    <a:pt x="14589" y="20066"/>
                  </a:cubicBezTo>
                  <a:cubicBezTo>
                    <a:pt x="14589" y="20066"/>
                    <a:pt x="14589" y="20066"/>
                    <a:pt x="14589" y="20066"/>
                  </a:cubicBezTo>
                  <a:cubicBezTo>
                    <a:pt x="14779" y="19948"/>
                    <a:pt x="14968" y="19830"/>
                    <a:pt x="15158" y="19711"/>
                  </a:cubicBezTo>
                  <a:cubicBezTo>
                    <a:pt x="15537" y="19475"/>
                    <a:pt x="15916" y="19239"/>
                    <a:pt x="16484" y="19121"/>
                  </a:cubicBezTo>
                  <a:cubicBezTo>
                    <a:pt x="17242" y="18767"/>
                    <a:pt x="18000" y="18531"/>
                    <a:pt x="18379" y="18177"/>
                  </a:cubicBezTo>
                  <a:cubicBezTo>
                    <a:pt x="18568" y="17705"/>
                    <a:pt x="19326" y="17351"/>
                    <a:pt x="20084" y="17115"/>
                  </a:cubicBezTo>
                  <a:cubicBezTo>
                    <a:pt x="20653" y="16761"/>
                    <a:pt x="21221" y="16525"/>
                    <a:pt x="21411" y="16289"/>
                  </a:cubicBezTo>
                  <a:cubicBezTo>
                    <a:pt x="21600" y="16052"/>
                    <a:pt x="21600" y="15934"/>
                    <a:pt x="21032" y="15462"/>
                  </a:cubicBezTo>
                  <a:cubicBezTo>
                    <a:pt x="20653" y="15226"/>
                    <a:pt x="19895" y="14990"/>
                    <a:pt x="19326" y="14754"/>
                  </a:cubicBezTo>
                  <a:cubicBezTo>
                    <a:pt x="18758" y="14518"/>
                    <a:pt x="18189" y="14282"/>
                    <a:pt x="18189" y="14046"/>
                  </a:cubicBezTo>
                  <a:cubicBezTo>
                    <a:pt x="18189" y="13928"/>
                    <a:pt x="18189" y="13928"/>
                    <a:pt x="18189" y="13810"/>
                  </a:cubicBezTo>
                  <a:cubicBezTo>
                    <a:pt x="18379" y="13692"/>
                    <a:pt x="18758" y="13574"/>
                    <a:pt x="18947" y="13456"/>
                  </a:cubicBezTo>
                  <a:cubicBezTo>
                    <a:pt x="19137" y="13456"/>
                    <a:pt x="19326" y="13338"/>
                    <a:pt x="19326" y="13338"/>
                  </a:cubicBezTo>
                  <a:cubicBezTo>
                    <a:pt x="19516" y="13338"/>
                    <a:pt x="19516" y="13338"/>
                    <a:pt x="19516" y="13220"/>
                  </a:cubicBezTo>
                  <a:cubicBezTo>
                    <a:pt x="19516" y="13220"/>
                    <a:pt x="19326" y="13102"/>
                    <a:pt x="19137" y="12984"/>
                  </a:cubicBezTo>
                  <a:cubicBezTo>
                    <a:pt x="18758" y="12984"/>
                    <a:pt x="18568" y="12866"/>
                    <a:pt x="18379" y="12630"/>
                  </a:cubicBezTo>
                  <a:cubicBezTo>
                    <a:pt x="18000" y="12393"/>
                    <a:pt x="18379" y="12039"/>
                    <a:pt x="18568" y="11921"/>
                  </a:cubicBezTo>
                  <a:cubicBezTo>
                    <a:pt x="18568" y="11921"/>
                    <a:pt x="18379" y="11921"/>
                    <a:pt x="18379" y="11921"/>
                  </a:cubicBezTo>
                  <a:cubicBezTo>
                    <a:pt x="18000" y="11803"/>
                    <a:pt x="17621" y="11685"/>
                    <a:pt x="17621" y="11449"/>
                  </a:cubicBezTo>
                  <a:cubicBezTo>
                    <a:pt x="17432" y="11213"/>
                    <a:pt x="17811" y="11095"/>
                    <a:pt x="18000" y="11095"/>
                  </a:cubicBezTo>
                  <a:cubicBezTo>
                    <a:pt x="18000" y="11095"/>
                    <a:pt x="18000" y="11095"/>
                    <a:pt x="18000" y="11095"/>
                  </a:cubicBezTo>
                  <a:cubicBezTo>
                    <a:pt x="18000" y="10977"/>
                    <a:pt x="18000" y="10977"/>
                    <a:pt x="18000" y="10977"/>
                  </a:cubicBezTo>
                  <a:cubicBezTo>
                    <a:pt x="17811" y="10741"/>
                    <a:pt x="17432" y="10269"/>
                    <a:pt x="17811" y="9915"/>
                  </a:cubicBezTo>
                  <a:cubicBezTo>
                    <a:pt x="18000" y="9679"/>
                    <a:pt x="18379" y="9679"/>
                    <a:pt x="18568" y="9561"/>
                  </a:cubicBezTo>
                  <a:cubicBezTo>
                    <a:pt x="18568" y="9561"/>
                    <a:pt x="18568" y="9561"/>
                    <a:pt x="18758" y="9561"/>
                  </a:cubicBezTo>
                  <a:cubicBezTo>
                    <a:pt x="18568" y="9561"/>
                    <a:pt x="18568" y="9443"/>
                    <a:pt x="18568" y="9325"/>
                  </a:cubicBezTo>
                  <a:cubicBezTo>
                    <a:pt x="18000" y="8734"/>
                    <a:pt x="17242" y="8026"/>
                    <a:pt x="16674" y="7554"/>
                  </a:cubicBezTo>
                  <a:cubicBezTo>
                    <a:pt x="16674" y="7554"/>
                    <a:pt x="16674" y="7436"/>
                    <a:pt x="16484" y="7436"/>
                  </a:cubicBezTo>
                  <a:cubicBezTo>
                    <a:pt x="16484" y="7318"/>
                    <a:pt x="16484" y="7318"/>
                    <a:pt x="16484" y="7318"/>
                  </a:cubicBezTo>
                  <a:cubicBezTo>
                    <a:pt x="16484" y="7318"/>
                    <a:pt x="16484" y="7200"/>
                    <a:pt x="16295" y="7200"/>
                  </a:cubicBezTo>
                  <a:cubicBezTo>
                    <a:pt x="16295" y="7082"/>
                    <a:pt x="16295" y="7082"/>
                    <a:pt x="16295" y="6964"/>
                  </a:cubicBezTo>
                  <a:cubicBezTo>
                    <a:pt x="16484" y="6728"/>
                    <a:pt x="16863" y="6374"/>
                    <a:pt x="17242" y="6256"/>
                  </a:cubicBezTo>
                  <a:cubicBezTo>
                    <a:pt x="17242" y="6256"/>
                    <a:pt x="17242" y="6256"/>
                    <a:pt x="17432" y="6138"/>
                  </a:cubicBezTo>
                  <a:cubicBezTo>
                    <a:pt x="17811" y="6020"/>
                    <a:pt x="18379" y="5548"/>
                    <a:pt x="18379" y="5430"/>
                  </a:cubicBezTo>
                  <a:cubicBezTo>
                    <a:pt x="18379" y="5311"/>
                    <a:pt x="17432" y="4839"/>
                    <a:pt x="17053" y="4721"/>
                  </a:cubicBezTo>
                  <a:cubicBezTo>
                    <a:pt x="17053" y="4603"/>
                    <a:pt x="16863" y="4603"/>
                    <a:pt x="16863" y="4603"/>
                  </a:cubicBezTo>
                  <a:cubicBezTo>
                    <a:pt x="16484" y="4603"/>
                    <a:pt x="15916" y="4485"/>
                    <a:pt x="15537" y="4131"/>
                  </a:cubicBezTo>
                  <a:cubicBezTo>
                    <a:pt x="15537" y="4013"/>
                    <a:pt x="15347" y="3895"/>
                    <a:pt x="15347" y="3895"/>
                  </a:cubicBezTo>
                  <a:cubicBezTo>
                    <a:pt x="15158" y="3659"/>
                    <a:pt x="14968" y="3423"/>
                    <a:pt x="15347" y="3069"/>
                  </a:cubicBezTo>
                  <a:cubicBezTo>
                    <a:pt x="15537" y="2951"/>
                    <a:pt x="15537" y="2715"/>
                    <a:pt x="15537" y="2597"/>
                  </a:cubicBezTo>
                  <a:cubicBezTo>
                    <a:pt x="15537" y="2243"/>
                    <a:pt x="15916" y="2243"/>
                    <a:pt x="16105" y="2125"/>
                  </a:cubicBezTo>
                  <a:cubicBezTo>
                    <a:pt x="16295" y="2125"/>
                    <a:pt x="16295" y="2125"/>
                    <a:pt x="16295" y="2125"/>
                  </a:cubicBezTo>
                  <a:cubicBezTo>
                    <a:pt x="16484" y="2007"/>
                    <a:pt x="16484" y="1889"/>
                    <a:pt x="16484" y="1889"/>
                  </a:cubicBezTo>
                  <a:cubicBezTo>
                    <a:pt x="16484" y="1889"/>
                    <a:pt x="16484" y="1889"/>
                    <a:pt x="16484" y="1770"/>
                  </a:cubicBezTo>
                  <a:cubicBezTo>
                    <a:pt x="16674" y="1770"/>
                    <a:pt x="16674" y="1652"/>
                    <a:pt x="16863" y="1534"/>
                  </a:cubicBezTo>
                  <a:cubicBezTo>
                    <a:pt x="16863" y="1534"/>
                    <a:pt x="16863" y="1416"/>
                    <a:pt x="16863" y="1416"/>
                  </a:cubicBezTo>
                  <a:cubicBezTo>
                    <a:pt x="16863" y="1180"/>
                    <a:pt x="16863" y="1062"/>
                    <a:pt x="16863" y="944"/>
                  </a:cubicBezTo>
                  <a:close/>
                </a:path>
              </a:pathLst>
            </a:custGeom>
            <a:solidFill>
              <a:schemeClr val="accent1"/>
            </a:solidFill>
            <a:ln w="6350">
              <a:solidFill>
                <a:srgbClr val="BEBEBE"/>
              </a:solidFill>
            </a:ln>
          </p:spPr>
          <p:txBody>
            <a:bodyPr tIns="67145" bIns="67145"/>
            <a:lstStyle>
              <a:defPPr>
                <a:defRPr lang="sv-SE"/>
              </a:defPPr>
              <a:lvl1pPr marL="0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48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296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443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591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739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8887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035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183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71422">
                <a:defRPr sz="2400"/>
              </a:pPr>
              <a:endParaRPr sz="1762"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2C754CBB-AF83-334F-B180-702DD680FFEC}"/>
                </a:ext>
              </a:extLst>
            </p:cNvPr>
            <p:cNvSpPr/>
            <p:nvPr/>
          </p:nvSpPr>
          <p:spPr>
            <a:xfrm>
              <a:off x="4683441" y="1478157"/>
              <a:ext cx="1220302" cy="2080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00" y="0"/>
                  </a:moveTo>
                  <a:cubicBezTo>
                    <a:pt x="16041" y="0"/>
                    <a:pt x="16041" y="0"/>
                    <a:pt x="16041" y="0"/>
                  </a:cubicBezTo>
                  <a:cubicBezTo>
                    <a:pt x="15724" y="0"/>
                    <a:pt x="15565" y="271"/>
                    <a:pt x="15565" y="633"/>
                  </a:cubicBezTo>
                  <a:cubicBezTo>
                    <a:pt x="15565" y="904"/>
                    <a:pt x="15247" y="1085"/>
                    <a:pt x="14771" y="1085"/>
                  </a:cubicBezTo>
                  <a:cubicBezTo>
                    <a:pt x="14453" y="1085"/>
                    <a:pt x="14135" y="1085"/>
                    <a:pt x="13818" y="904"/>
                  </a:cubicBezTo>
                  <a:cubicBezTo>
                    <a:pt x="13659" y="904"/>
                    <a:pt x="13500" y="813"/>
                    <a:pt x="13182" y="904"/>
                  </a:cubicBezTo>
                  <a:cubicBezTo>
                    <a:pt x="12865" y="904"/>
                    <a:pt x="12547" y="904"/>
                    <a:pt x="12071" y="813"/>
                  </a:cubicBezTo>
                  <a:cubicBezTo>
                    <a:pt x="12071" y="723"/>
                    <a:pt x="12071" y="723"/>
                    <a:pt x="12071" y="723"/>
                  </a:cubicBezTo>
                  <a:cubicBezTo>
                    <a:pt x="12071" y="813"/>
                    <a:pt x="12071" y="994"/>
                    <a:pt x="12071" y="1085"/>
                  </a:cubicBezTo>
                  <a:cubicBezTo>
                    <a:pt x="12071" y="1175"/>
                    <a:pt x="12071" y="1265"/>
                    <a:pt x="12071" y="1356"/>
                  </a:cubicBezTo>
                  <a:cubicBezTo>
                    <a:pt x="12071" y="1808"/>
                    <a:pt x="10959" y="1808"/>
                    <a:pt x="10482" y="1808"/>
                  </a:cubicBezTo>
                  <a:cubicBezTo>
                    <a:pt x="10006" y="1808"/>
                    <a:pt x="9371" y="1988"/>
                    <a:pt x="9371" y="2169"/>
                  </a:cubicBezTo>
                  <a:cubicBezTo>
                    <a:pt x="9371" y="2440"/>
                    <a:pt x="9212" y="2621"/>
                    <a:pt x="9053" y="2711"/>
                  </a:cubicBezTo>
                  <a:cubicBezTo>
                    <a:pt x="8894" y="2802"/>
                    <a:pt x="8894" y="2802"/>
                    <a:pt x="8894" y="2892"/>
                  </a:cubicBezTo>
                  <a:cubicBezTo>
                    <a:pt x="9053" y="2982"/>
                    <a:pt x="9212" y="3254"/>
                    <a:pt x="8259" y="3615"/>
                  </a:cubicBezTo>
                  <a:cubicBezTo>
                    <a:pt x="8259" y="3705"/>
                    <a:pt x="7941" y="3886"/>
                    <a:pt x="7782" y="3977"/>
                  </a:cubicBezTo>
                  <a:cubicBezTo>
                    <a:pt x="7624" y="4157"/>
                    <a:pt x="7624" y="4248"/>
                    <a:pt x="7465" y="4338"/>
                  </a:cubicBezTo>
                  <a:cubicBezTo>
                    <a:pt x="7465" y="4338"/>
                    <a:pt x="7465" y="4428"/>
                    <a:pt x="7465" y="4428"/>
                  </a:cubicBezTo>
                  <a:cubicBezTo>
                    <a:pt x="7465" y="4519"/>
                    <a:pt x="7465" y="4790"/>
                    <a:pt x="6988" y="4971"/>
                  </a:cubicBezTo>
                  <a:cubicBezTo>
                    <a:pt x="6671" y="5061"/>
                    <a:pt x="6353" y="5061"/>
                    <a:pt x="6035" y="5151"/>
                  </a:cubicBezTo>
                  <a:cubicBezTo>
                    <a:pt x="5876" y="5151"/>
                    <a:pt x="5718" y="5151"/>
                    <a:pt x="5718" y="5151"/>
                  </a:cubicBezTo>
                  <a:cubicBezTo>
                    <a:pt x="5718" y="5151"/>
                    <a:pt x="5718" y="5332"/>
                    <a:pt x="5718" y="5423"/>
                  </a:cubicBezTo>
                  <a:cubicBezTo>
                    <a:pt x="5718" y="5603"/>
                    <a:pt x="5718" y="5784"/>
                    <a:pt x="5718" y="5965"/>
                  </a:cubicBezTo>
                  <a:cubicBezTo>
                    <a:pt x="5718" y="6417"/>
                    <a:pt x="5082" y="6869"/>
                    <a:pt x="4447" y="7321"/>
                  </a:cubicBezTo>
                  <a:cubicBezTo>
                    <a:pt x="4288" y="7411"/>
                    <a:pt x="4288" y="7501"/>
                    <a:pt x="4288" y="7501"/>
                  </a:cubicBezTo>
                  <a:cubicBezTo>
                    <a:pt x="4447" y="7501"/>
                    <a:pt x="4447" y="7501"/>
                    <a:pt x="4765" y="7592"/>
                  </a:cubicBezTo>
                  <a:cubicBezTo>
                    <a:pt x="4924" y="7592"/>
                    <a:pt x="5082" y="7682"/>
                    <a:pt x="5082" y="7772"/>
                  </a:cubicBezTo>
                  <a:cubicBezTo>
                    <a:pt x="5241" y="7953"/>
                    <a:pt x="5082" y="8134"/>
                    <a:pt x="4924" y="8405"/>
                  </a:cubicBezTo>
                  <a:cubicBezTo>
                    <a:pt x="4765" y="8586"/>
                    <a:pt x="4606" y="8676"/>
                    <a:pt x="4129" y="8676"/>
                  </a:cubicBezTo>
                  <a:cubicBezTo>
                    <a:pt x="3971" y="8676"/>
                    <a:pt x="3812" y="8676"/>
                    <a:pt x="3494" y="8586"/>
                  </a:cubicBezTo>
                  <a:cubicBezTo>
                    <a:pt x="3494" y="8586"/>
                    <a:pt x="3494" y="8586"/>
                    <a:pt x="3335" y="8586"/>
                  </a:cubicBezTo>
                  <a:cubicBezTo>
                    <a:pt x="3335" y="8586"/>
                    <a:pt x="3335" y="8586"/>
                    <a:pt x="3335" y="8586"/>
                  </a:cubicBezTo>
                  <a:cubicBezTo>
                    <a:pt x="3018" y="8586"/>
                    <a:pt x="2382" y="8767"/>
                    <a:pt x="1906" y="9128"/>
                  </a:cubicBezTo>
                  <a:cubicBezTo>
                    <a:pt x="1429" y="9580"/>
                    <a:pt x="1588" y="9851"/>
                    <a:pt x="1747" y="10032"/>
                  </a:cubicBezTo>
                  <a:cubicBezTo>
                    <a:pt x="1906" y="10213"/>
                    <a:pt x="1906" y="10303"/>
                    <a:pt x="1747" y="10484"/>
                  </a:cubicBezTo>
                  <a:cubicBezTo>
                    <a:pt x="1747" y="10574"/>
                    <a:pt x="1747" y="10664"/>
                    <a:pt x="1588" y="10755"/>
                  </a:cubicBezTo>
                  <a:cubicBezTo>
                    <a:pt x="1588" y="10845"/>
                    <a:pt x="1747" y="10936"/>
                    <a:pt x="1747" y="11026"/>
                  </a:cubicBezTo>
                  <a:cubicBezTo>
                    <a:pt x="2065" y="11387"/>
                    <a:pt x="1906" y="11568"/>
                    <a:pt x="1906" y="11749"/>
                  </a:cubicBezTo>
                  <a:cubicBezTo>
                    <a:pt x="1747" y="11839"/>
                    <a:pt x="1747" y="11930"/>
                    <a:pt x="1747" y="12020"/>
                  </a:cubicBezTo>
                  <a:cubicBezTo>
                    <a:pt x="1747" y="12110"/>
                    <a:pt x="1906" y="12201"/>
                    <a:pt x="2224" y="12291"/>
                  </a:cubicBezTo>
                  <a:cubicBezTo>
                    <a:pt x="2382" y="12382"/>
                    <a:pt x="2859" y="12472"/>
                    <a:pt x="2859" y="12743"/>
                  </a:cubicBezTo>
                  <a:cubicBezTo>
                    <a:pt x="3018" y="13014"/>
                    <a:pt x="2859" y="13195"/>
                    <a:pt x="2700" y="13285"/>
                  </a:cubicBezTo>
                  <a:cubicBezTo>
                    <a:pt x="2541" y="13466"/>
                    <a:pt x="2224" y="13466"/>
                    <a:pt x="2065" y="13466"/>
                  </a:cubicBezTo>
                  <a:cubicBezTo>
                    <a:pt x="2065" y="13556"/>
                    <a:pt x="2065" y="13647"/>
                    <a:pt x="2224" y="13647"/>
                  </a:cubicBezTo>
                  <a:cubicBezTo>
                    <a:pt x="2700" y="13828"/>
                    <a:pt x="2541" y="14641"/>
                    <a:pt x="2382" y="14822"/>
                  </a:cubicBezTo>
                  <a:cubicBezTo>
                    <a:pt x="2224" y="15093"/>
                    <a:pt x="1747" y="15093"/>
                    <a:pt x="1429" y="15093"/>
                  </a:cubicBezTo>
                  <a:cubicBezTo>
                    <a:pt x="1429" y="15093"/>
                    <a:pt x="1271" y="15093"/>
                    <a:pt x="1271" y="15093"/>
                  </a:cubicBezTo>
                  <a:cubicBezTo>
                    <a:pt x="1271" y="15274"/>
                    <a:pt x="1112" y="15454"/>
                    <a:pt x="1112" y="15545"/>
                  </a:cubicBezTo>
                  <a:cubicBezTo>
                    <a:pt x="953" y="15726"/>
                    <a:pt x="953" y="15816"/>
                    <a:pt x="953" y="15816"/>
                  </a:cubicBezTo>
                  <a:cubicBezTo>
                    <a:pt x="953" y="15906"/>
                    <a:pt x="953" y="15997"/>
                    <a:pt x="953" y="16087"/>
                  </a:cubicBezTo>
                  <a:cubicBezTo>
                    <a:pt x="953" y="16449"/>
                    <a:pt x="794" y="16720"/>
                    <a:pt x="318" y="16720"/>
                  </a:cubicBezTo>
                  <a:cubicBezTo>
                    <a:pt x="318" y="16720"/>
                    <a:pt x="318" y="16720"/>
                    <a:pt x="318" y="16720"/>
                  </a:cubicBezTo>
                  <a:cubicBezTo>
                    <a:pt x="318" y="16720"/>
                    <a:pt x="318" y="16720"/>
                    <a:pt x="318" y="16720"/>
                  </a:cubicBezTo>
                  <a:cubicBezTo>
                    <a:pt x="318" y="16720"/>
                    <a:pt x="318" y="16720"/>
                    <a:pt x="159" y="16720"/>
                  </a:cubicBezTo>
                  <a:cubicBezTo>
                    <a:pt x="159" y="16720"/>
                    <a:pt x="159" y="16720"/>
                    <a:pt x="0" y="16629"/>
                  </a:cubicBezTo>
                  <a:cubicBezTo>
                    <a:pt x="0" y="16629"/>
                    <a:pt x="0" y="16629"/>
                    <a:pt x="0" y="16629"/>
                  </a:cubicBezTo>
                  <a:cubicBezTo>
                    <a:pt x="0" y="16991"/>
                    <a:pt x="159" y="17262"/>
                    <a:pt x="635" y="17443"/>
                  </a:cubicBezTo>
                  <a:cubicBezTo>
                    <a:pt x="1112" y="17623"/>
                    <a:pt x="1112" y="17895"/>
                    <a:pt x="1112" y="18075"/>
                  </a:cubicBezTo>
                  <a:cubicBezTo>
                    <a:pt x="1112" y="18256"/>
                    <a:pt x="1112" y="18437"/>
                    <a:pt x="1271" y="18527"/>
                  </a:cubicBezTo>
                  <a:cubicBezTo>
                    <a:pt x="1588" y="18708"/>
                    <a:pt x="1747" y="18889"/>
                    <a:pt x="1747" y="19069"/>
                  </a:cubicBezTo>
                  <a:cubicBezTo>
                    <a:pt x="1906" y="19250"/>
                    <a:pt x="1906" y="19341"/>
                    <a:pt x="2224" y="19431"/>
                  </a:cubicBezTo>
                  <a:cubicBezTo>
                    <a:pt x="2859" y="19792"/>
                    <a:pt x="3018" y="19973"/>
                    <a:pt x="2700" y="20425"/>
                  </a:cubicBezTo>
                  <a:cubicBezTo>
                    <a:pt x="2700" y="20425"/>
                    <a:pt x="2700" y="20425"/>
                    <a:pt x="2700" y="20425"/>
                  </a:cubicBezTo>
                  <a:cubicBezTo>
                    <a:pt x="2700" y="20425"/>
                    <a:pt x="2700" y="20425"/>
                    <a:pt x="2700" y="20425"/>
                  </a:cubicBezTo>
                  <a:cubicBezTo>
                    <a:pt x="2700" y="20425"/>
                    <a:pt x="2700" y="20515"/>
                    <a:pt x="2700" y="20515"/>
                  </a:cubicBezTo>
                  <a:cubicBezTo>
                    <a:pt x="2859" y="20515"/>
                    <a:pt x="3176" y="20606"/>
                    <a:pt x="3176" y="20787"/>
                  </a:cubicBezTo>
                  <a:cubicBezTo>
                    <a:pt x="3176" y="20877"/>
                    <a:pt x="3176" y="20967"/>
                    <a:pt x="3176" y="21148"/>
                  </a:cubicBezTo>
                  <a:cubicBezTo>
                    <a:pt x="3176" y="21238"/>
                    <a:pt x="3176" y="21510"/>
                    <a:pt x="3176" y="21600"/>
                  </a:cubicBezTo>
                  <a:cubicBezTo>
                    <a:pt x="3176" y="21600"/>
                    <a:pt x="3335" y="21600"/>
                    <a:pt x="3494" y="21510"/>
                  </a:cubicBezTo>
                  <a:cubicBezTo>
                    <a:pt x="3653" y="21510"/>
                    <a:pt x="3971" y="21510"/>
                    <a:pt x="4288" y="21510"/>
                  </a:cubicBezTo>
                  <a:cubicBezTo>
                    <a:pt x="4447" y="21510"/>
                    <a:pt x="4606" y="21419"/>
                    <a:pt x="4606" y="21419"/>
                  </a:cubicBezTo>
                  <a:cubicBezTo>
                    <a:pt x="4606" y="21419"/>
                    <a:pt x="4606" y="21329"/>
                    <a:pt x="4606" y="21238"/>
                  </a:cubicBezTo>
                  <a:cubicBezTo>
                    <a:pt x="4606" y="21148"/>
                    <a:pt x="4606" y="21058"/>
                    <a:pt x="4606" y="21058"/>
                  </a:cubicBezTo>
                  <a:cubicBezTo>
                    <a:pt x="4606" y="20787"/>
                    <a:pt x="5082" y="20696"/>
                    <a:pt x="5241" y="20696"/>
                  </a:cubicBezTo>
                  <a:cubicBezTo>
                    <a:pt x="5241" y="20696"/>
                    <a:pt x="5241" y="20696"/>
                    <a:pt x="5241" y="20606"/>
                  </a:cubicBezTo>
                  <a:cubicBezTo>
                    <a:pt x="5400" y="20515"/>
                    <a:pt x="5718" y="20335"/>
                    <a:pt x="6194" y="20335"/>
                  </a:cubicBezTo>
                  <a:cubicBezTo>
                    <a:pt x="6512" y="20335"/>
                    <a:pt x="6829" y="20425"/>
                    <a:pt x="7147" y="20515"/>
                  </a:cubicBezTo>
                  <a:cubicBezTo>
                    <a:pt x="7147" y="20515"/>
                    <a:pt x="7306" y="20515"/>
                    <a:pt x="7306" y="20515"/>
                  </a:cubicBezTo>
                  <a:cubicBezTo>
                    <a:pt x="7624" y="20515"/>
                    <a:pt x="7624" y="20244"/>
                    <a:pt x="7782" y="20154"/>
                  </a:cubicBezTo>
                  <a:cubicBezTo>
                    <a:pt x="7782" y="19883"/>
                    <a:pt x="8100" y="19883"/>
                    <a:pt x="8100" y="19883"/>
                  </a:cubicBezTo>
                  <a:cubicBezTo>
                    <a:pt x="8418" y="19883"/>
                    <a:pt x="8576" y="19973"/>
                    <a:pt x="8735" y="20064"/>
                  </a:cubicBezTo>
                  <a:cubicBezTo>
                    <a:pt x="8894" y="19973"/>
                    <a:pt x="9053" y="19792"/>
                    <a:pt x="9212" y="19612"/>
                  </a:cubicBezTo>
                  <a:cubicBezTo>
                    <a:pt x="8894" y="19702"/>
                    <a:pt x="8576" y="19702"/>
                    <a:pt x="8418" y="19612"/>
                  </a:cubicBezTo>
                  <a:cubicBezTo>
                    <a:pt x="8259" y="19341"/>
                    <a:pt x="8735" y="18618"/>
                    <a:pt x="8735" y="18618"/>
                  </a:cubicBezTo>
                  <a:cubicBezTo>
                    <a:pt x="8894" y="18437"/>
                    <a:pt x="8894" y="17985"/>
                    <a:pt x="8894" y="17714"/>
                  </a:cubicBezTo>
                  <a:cubicBezTo>
                    <a:pt x="8894" y="17443"/>
                    <a:pt x="8894" y="17352"/>
                    <a:pt x="9053" y="17262"/>
                  </a:cubicBezTo>
                  <a:cubicBezTo>
                    <a:pt x="9053" y="17081"/>
                    <a:pt x="9212" y="16629"/>
                    <a:pt x="10165" y="16449"/>
                  </a:cubicBezTo>
                  <a:cubicBezTo>
                    <a:pt x="10800" y="16358"/>
                    <a:pt x="11594" y="15997"/>
                    <a:pt x="11594" y="15816"/>
                  </a:cubicBezTo>
                  <a:cubicBezTo>
                    <a:pt x="11435" y="15635"/>
                    <a:pt x="11912" y="15454"/>
                    <a:pt x="12229" y="15183"/>
                  </a:cubicBezTo>
                  <a:cubicBezTo>
                    <a:pt x="12388" y="15093"/>
                    <a:pt x="12706" y="15003"/>
                    <a:pt x="12706" y="14912"/>
                  </a:cubicBezTo>
                  <a:cubicBezTo>
                    <a:pt x="12547" y="14822"/>
                    <a:pt x="11594" y="14189"/>
                    <a:pt x="11118" y="14008"/>
                  </a:cubicBezTo>
                  <a:cubicBezTo>
                    <a:pt x="10959" y="14008"/>
                    <a:pt x="10641" y="14008"/>
                    <a:pt x="10482" y="14008"/>
                  </a:cubicBezTo>
                  <a:cubicBezTo>
                    <a:pt x="10165" y="14008"/>
                    <a:pt x="9847" y="14008"/>
                    <a:pt x="9847" y="13828"/>
                  </a:cubicBezTo>
                  <a:cubicBezTo>
                    <a:pt x="9688" y="13828"/>
                    <a:pt x="9688" y="13737"/>
                    <a:pt x="9688" y="13647"/>
                  </a:cubicBezTo>
                  <a:cubicBezTo>
                    <a:pt x="9688" y="13556"/>
                    <a:pt x="9688" y="13195"/>
                    <a:pt x="9529" y="12562"/>
                  </a:cubicBezTo>
                  <a:cubicBezTo>
                    <a:pt x="9371" y="12382"/>
                    <a:pt x="9688" y="12110"/>
                    <a:pt x="9847" y="11930"/>
                  </a:cubicBezTo>
                  <a:cubicBezTo>
                    <a:pt x="10006" y="11749"/>
                    <a:pt x="10165" y="11659"/>
                    <a:pt x="10165" y="11568"/>
                  </a:cubicBezTo>
                  <a:cubicBezTo>
                    <a:pt x="10165" y="11478"/>
                    <a:pt x="10165" y="11478"/>
                    <a:pt x="10165" y="11478"/>
                  </a:cubicBezTo>
                  <a:cubicBezTo>
                    <a:pt x="10165" y="11207"/>
                    <a:pt x="10165" y="10755"/>
                    <a:pt x="10800" y="10574"/>
                  </a:cubicBezTo>
                  <a:cubicBezTo>
                    <a:pt x="10959" y="10574"/>
                    <a:pt x="10959" y="10574"/>
                    <a:pt x="10959" y="10484"/>
                  </a:cubicBezTo>
                  <a:cubicBezTo>
                    <a:pt x="11118" y="10393"/>
                    <a:pt x="11276" y="10213"/>
                    <a:pt x="11753" y="10122"/>
                  </a:cubicBezTo>
                  <a:cubicBezTo>
                    <a:pt x="11912" y="10122"/>
                    <a:pt x="11912" y="10032"/>
                    <a:pt x="12071" y="9851"/>
                  </a:cubicBezTo>
                  <a:cubicBezTo>
                    <a:pt x="12229" y="9670"/>
                    <a:pt x="12388" y="9490"/>
                    <a:pt x="12865" y="9309"/>
                  </a:cubicBezTo>
                  <a:cubicBezTo>
                    <a:pt x="13182" y="9309"/>
                    <a:pt x="13341" y="9218"/>
                    <a:pt x="13659" y="9128"/>
                  </a:cubicBezTo>
                  <a:cubicBezTo>
                    <a:pt x="13818" y="9038"/>
                    <a:pt x="14135" y="8947"/>
                    <a:pt x="14612" y="8767"/>
                  </a:cubicBezTo>
                  <a:cubicBezTo>
                    <a:pt x="15565" y="8495"/>
                    <a:pt x="16994" y="7953"/>
                    <a:pt x="17153" y="7682"/>
                  </a:cubicBezTo>
                  <a:cubicBezTo>
                    <a:pt x="17153" y="7682"/>
                    <a:pt x="17153" y="7592"/>
                    <a:pt x="16994" y="7501"/>
                  </a:cubicBezTo>
                  <a:cubicBezTo>
                    <a:pt x="16835" y="7321"/>
                    <a:pt x="16359" y="6959"/>
                    <a:pt x="17153" y="6688"/>
                  </a:cubicBezTo>
                  <a:cubicBezTo>
                    <a:pt x="17471" y="6507"/>
                    <a:pt x="17471" y="6417"/>
                    <a:pt x="17471" y="6236"/>
                  </a:cubicBezTo>
                  <a:cubicBezTo>
                    <a:pt x="17471" y="6146"/>
                    <a:pt x="17471" y="5874"/>
                    <a:pt x="17947" y="5784"/>
                  </a:cubicBezTo>
                  <a:cubicBezTo>
                    <a:pt x="18265" y="5694"/>
                    <a:pt x="18424" y="5603"/>
                    <a:pt x="18741" y="5423"/>
                  </a:cubicBezTo>
                  <a:cubicBezTo>
                    <a:pt x="18900" y="5332"/>
                    <a:pt x="18900" y="5332"/>
                    <a:pt x="18900" y="5332"/>
                  </a:cubicBezTo>
                  <a:cubicBezTo>
                    <a:pt x="19218" y="5151"/>
                    <a:pt x="19535" y="5151"/>
                    <a:pt x="19694" y="5151"/>
                  </a:cubicBezTo>
                  <a:cubicBezTo>
                    <a:pt x="19853" y="5151"/>
                    <a:pt x="19853" y="5151"/>
                    <a:pt x="20012" y="5151"/>
                  </a:cubicBezTo>
                  <a:cubicBezTo>
                    <a:pt x="20329" y="5151"/>
                    <a:pt x="20647" y="5242"/>
                    <a:pt x="20965" y="5151"/>
                  </a:cubicBezTo>
                  <a:cubicBezTo>
                    <a:pt x="21124" y="5151"/>
                    <a:pt x="21441" y="5151"/>
                    <a:pt x="21600" y="5151"/>
                  </a:cubicBezTo>
                  <a:cubicBezTo>
                    <a:pt x="21600" y="5151"/>
                    <a:pt x="21600" y="5151"/>
                    <a:pt x="21600" y="5151"/>
                  </a:cubicBezTo>
                  <a:cubicBezTo>
                    <a:pt x="21600" y="5061"/>
                    <a:pt x="21600" y="5061"/>
                    <a:pt x="21600" y="5061"/>
                  </a:cubicBezTo>
                  <a:cubicBezTo>
                    <a:pt x="21600" y="5061"/>
                    <a:pt x="21600" y="5061"/>
                    <a:pt x="21600" y="5061"/>
                  </a:cubicBezTo>
                  <a:cubicBezTo>
                    <a:pt x="21600" y="4971"/>
                    <a:pt x="21600" y="4971"/>
                    <a:pt x="21441" y="4971"/>
                  </a:cubicBezTo>
                  <a:cubicBezTo>
                    <a:pt x="21441" y="4880"/>
                    <a:pt x="20806" y="4519"/>
                    <a:pt x="20965" y="4338"/>
                  </a:cubicBezTo>
                  <a:cubicBezTo>
                    <a:pt x="20965" y="4248"/>
                    <a:pt x="21124" y="4157"/>
                    <a:pt x="21441" y="4157"/>
                  </a:cubicBezTo>
                  <a:cubicBezTo>
                    <a:pt x="21441" y="4157"/>
                    <a:pt x="21441" y="3977"/>
                    <a:pt x="21441" y="3796"/>
                  </a:cubicBezTo>
                  <a:cubicBezTo>
                    <a:pt x="21441" y="3705"/>
                    <a:pt x="21441" y="3615"/>
                    <a:pt x="21282" y="3615"/>
                  </a:cubicBezTo>
                  <a:cubicBezTo>
                    <a:pt x="20965" y="3525"/>
                    <a:pt x="20965" y="3163"/>
                    <a:pt x="20965" y="2982"/>
                  </a:cubicBezTo>
                  <a:cubicBezTo>
                    <a:pt x="20965" y="2892"/>
                    <a:pt x="20965" y="2711"/>
                    <a:pt x="20965" y="2711"/>
                  </a:cubicBezTo>
                  <a:cubicBezTo>
                    <a:pt x="20329" y="2531"/>
                    <a:pt x="20488" y="2079"/>
                    <a:pt x="20647" y="1717"/>
                  </a:cubicBezTo>
                  <a:cubicBezTo>
                    <a:pt x="20647" y="1627"/>
                    <a:pt x="20647" y="1627"/>
                    <a:pt x="20647" y="1536"/>
                  </a:cubicBezTo>
                  <a:cubicBezTo>
                    <a:pt x="20647" y="1446"/>
                    <a:pt x="19535" y="1175"/>
                    <a:pt x="19059" y="994"/>
                  </a:cubicBezTo>
                  <a:cubicBezTo>
                    <a:pt x="18741" y="994"/>
                    <a:pt x="18582" y="904"/>
                    <a:pt x="18265" y="904"/>
                  </a:cubicBezTo>
                  <a:cubicBezTo>
                    <a:pt x="17788" y="723"/>
                    <a:pt x="17312" y="542"/>
                    <a:pt x="16994" y="362"/>
                  </a:cubicBezTo>
                  <a:cubicBezTo>
                    <a:pt x="16835" y="271"/>
                    <a:pt x="16676" y="181"/>
                    <a:pt x="16359" y="90"/>
                  </a:cubicBezTo>
                  <a:cubicBezTo>
                    <a:pt x="16359" y="90"/>
                    <a:pt x="16200" y="0"/>
                    <a:pt x="16200" y="0"/>
                  </a:cubicBezTo>
                  <a:cubicBezTo>
                    <a:pt x="16200" y="0"/>
                    <a:pt x="16200" y="0"/>
                    <a:pt x="16200" y="0"/>
                  </a:cubicBezTo>
                  <a:close/>
                </a:path>
              </a:pathLst>
            </a:custGeom>
            <a:solidFill>
              <a:srgbClr val="FFDB00"/>
            </a:solidFill>
            <a:ln w="6350">
              <a:solidFill>
                <a:srgbClr val="BDBDBD"/>
              </a:solidFill>
            </a:ln>
          </p:spPr>
          <p:txBody>
            <a:bodyPr tIns="67145" bIns="67145"/>
            <a:lstStyle>
              <a:defPPr>
                <a:defRPr lang="sv-SE"/>
              </a:defPPr>
              <a:lvl1pPr marL="0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48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296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443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591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739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8887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035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183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71422">
                <a:defRPr sz="2400"/>
              </a:pPr>
              <a:endParaRPr sz="1762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E1FBA84E-9004-5B43-BDD5-1B5DD72D2B98}"/>
                </a:ext>
              </a:extLst>
            </p:cNvPr>
            <p:cNvSpPr/>
            <p:nvPr/>
          </p:nvSpPr>
          <p:spPr>
            <a:xfrm>
              <a:off x="4045131" y="1101905"/>
              <a:ext cx="2572020" cy="2069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92" extrusionOk="0">
                  <a:moveTo>
                    <a:pt x="13141" y="3560"/>
                  </a:moveTo>
                  <a:cubicBezTo>
                    <a:pt x="13217" y="3470"/>
                    <a:pt x="13217" y="3470"/>
                    <a:pt x="13292" y="3379"/>
                  </a:cubicBezTo>
                  <a:cubicBezTo>
                    <a:pt x="13292" y="3379"/>
                    <a:pt x="13292" y="3379"/>
                    <a:pt x="13292" y="3379"/>
                  </a:cubicBezTo>
                  <a:cubicBezTo>
                    <a:pt x="13292" y="3289"/>
                    <a:pt x="13368" y="3289"/>
                    <a:pt x="13443" y="3199"/>
                  </a:cubicBezTo>
                  <a:cubicBezTo>
                    <a:pt x="13443" y="3199"/>
                    <a:pt x="13443" y="3199"/>
                    <a:pt x="13443" y="3199"/>
                  </a:cubicBezTo>
                  <a:cubicBezTo>
                    <a:pt x="13519" y="3199"/>
                    <a:pt x="13519" y="3199"/>
                    <a:pt x="13594" y="3108"/>
                  </a:cubicBezTo>
                  <a:cubicBezTo>
                    <a:pt x="13594" y="3108"/>
                    <a:pt x="13594" y="3108"/>
                    <a:pt x="13594" y="3108"/>
                  </a:cubicBezTo>
                  <a:cubicBezTo>
                    <a:pt x="13670" y="3108"/>
                    <a:pt x="13745" y="3108"/>
                    <a:pt x="13745" y="3108"/>
                  </a:cubicBezTo>
                  <a:cubicBezTo>
                    <a:pt x="13972" y="3199"/>
                    <a:pt x="14123" y="3379"/>
                    <a:pt x="14274" y="3560"/>
                  </a:cubicBezTo>
                  <a:cubicBezTo>
                    <a:pt x="14425" y="3741"/>
                    <a:pt x="14576" y="3922"/>
                    <a:pt x="14727" y="3922"/>
                  </a:cubicBezTo>
                  <a:cubicBezTo>
                    <a:pt x="14803" y="4012"/>
                    <a:pt x="14878" y="4012"/>
                    <a:pt x="14954" y="4012"/>
                  </a:cubicBezTo>
                  <a:cubicBezTo>
                    <a:pt x="15180" y="4102"/>
                    <a:pt x="15331" y="4102"/>
                    <a:pt x="15407" y="4102"/>
                  </a:cubicBezTo>
                  <a:cubicBezTo>
                    <a:pt x="15407" y="4102"/>
                    <a:pt x="15483" y="4102"/>
                    <a:pt x="15483" y="4102"/>
                  </a:cubicBezTo>
                  <a:cubicBezTo>
                    <a:pt x="15558" y="3922"/>
                    <a:pt x="15785" y="3922"/>
                    <a:pt x="16011" y="4012"/>
                  </a:cubicBezTo>
                  <a:cubicBezTo>
                    <a:pt x="16087" y="4012"/>
                    <a:pt x="16162" y="4102"/>
                    <a:pt x="16238" y="4102"/>
                  </a:cubicBezTo>
                  <a:cubicBezTo>
                    <a:pt x="16238" y="4012"/>
                    <a:pt x="16313" y="4012"/>
                    <a:pt x="16313" y="4012"/>
                  </a:cubicBezTo>
                  <a:cubicBezTo>
                    <a:pt x="16464" y="4012"/>
                    <a:pt x="16540" y="4193"/>
                    <a:pt x="16615" y="4283"/>
                  </a:cubicBezTo>
                  <a:cubicBezTo>
                    <a:pt x="16615" y="4283"/>
                    <a:pt x="16615" y="4283"/>
                    <a:pt x="16615" y="4283"/>
                  </a:cubicBezTo>
                  <a:cubicBezTo>
                    <a:pt x="16615" y="4283"/>
                    <a:pt x="16615" y="4283"/>
                    <a:pt x="16615" y="4283"/>
                  </a:cubicBezTo>
                  <a:cubicBezTo>
                    <a:pt x="16691" y="4193"/>
                    <a:pt x="16691" y="4012"/>
                    <a:pt x="16691" y="3922"/>
                  </a:cubicBezTo>
                  <a:cubicBezTo>
                    <a:pt x="16691" y="3831"/>
                    <a:pt x="16766" y="3650"/>
                    <a:pt x="16993" y="3650"/>
                  </a:cubicBezTo>
                  <a:cubicBezTo>
                    <a:pt x="17069" y="3650"/>
                    <a:pt x="17069" y="3650"/>
                    <a:pt x="17144" y="3650"/>
                  </a:cubicBezTo>
                  <a:cubicBezTo>
                    <a:pt x="17220" y="3650"/>
                    <a:pt x="17220" y="3650"/>
                    <a:pt x="17220" y="3650"/>
                  </a:cubicBezTo>
                  <a:cubicBezTo>
                    <a:pt x="17220" y="3560"/>
                    <a:pt x="17220" y="3379"/>
                    <a:pt x="17144" y="3289"/>
                  </a:cubicBezTo>
                  <a:cubicBezTo>
                    <a:pt x="17144" y="3199"/>
                    <a:pt x="17144" y="3018"/>
                    <a:pt x="17144" y="2927"/>
                  </a:cubicBezTo>
                  <a:cubicBezTo>
                    <a:pt x="17144" y="2656"/>
                    <a:pt x="17371" y="2476"/>
                    <a:pt x="17446" y="2385"/>
                  </a:cubicBezTo>
                  <a:cubicBezTo>
                    <a:pt x="17522" y="2385"/>
                    <a:pt x="17673" y="2295"/>
                    <a:pt x="17673" y="2295"/>
                  </a:cubicBezTo>
                  <a:cubicBezTo>
                    <a:pt x="17673" y="1933"/>
                    <a:pt x="17975" y="1933"/>
                    <a:pt x="18201" y="1933"/>
                  </a:cubicBezTo>
                  <a:cubicBezTo>
                    <a:pt x="18277" y="1933"/>
                    <a:pt x="18277" y="1933"/>
                    <a:pt x="18277" y="1933"/>
                  </a:cubicBezTo>
                  <a:cubicBezTo>
                    <a:pt x="18428" y="1933"/>
                    <a:pt x="18503" y="1933"/>
                    <a:pt x="18579" y="1843"/>
                  </a:cubicBezTo>
                  <a:cubicBezTo>
                    <a:pt x="18655" y="1753"/>
                    <a:pt x="18806" y="1662"/>
                    <a:pt x="19032" y="1662"/>
                  </a:cubicBezTo>
                  <a:cubicBezTo>
                    <a:pt x="19259" y="1662"/>
                    <a:pt x="19410" y="1753"/>
                    <a:pt x="19485" y="1933"/>
                  </a:cubicBezTo>
                  <a:cubicBezTo>
                    <a:pt x="19561" y="2024"/>
                    <a:pt x="19712" y="2114"/>
                    <a:pt x="19863" y="2204"/>
                  </a:cubicBezTo>
                  <a:cubicBezTo>
                    <a:pt x="20090" y="2385"/>
                    <a:pt x="20316" y="2476"/>
                    <a:pt x="20392" y="2747"/>
                  </a:cubicBezTo>
                  <a:cubicBezTo>
                    <a:pt x="20392" y="2747"/>
                    <a:pt x="20392" y="2837"/>
                    <a:pt x="20392" y="2927"/>
                  </a:cubicBezTo>
                  <a:cubicBezTo>
                    <a:pt x="20392" y="2927"/>
                    <a:pt x="20392" y="2927"/>
                    <a:pt x="20392" y="2927"/>
                  </a:cubicBezTo>
                  <a:cubicBezTo>
                    <a:pt x="20392" y="2927"/>
                    <a:pt x="20467" y="2927"/>
                    <a:pt x="20467" y="2927"/>
                  </a:cubicBezTo>
                  <a:cubicBezTo>
                    <a:pt x="20467" y="2927"/>
                    <a:pt x="20467" y="2927"/>
                    <a:pt x="20467" y="2927"/>
                  </a:cubicBezTo>
                  <a:cubicBezTo>
                    <a:pt x="20543" y="2927"/>
                    <a:pt x="20618" y="2927"/>
                    <a:pt x="20618" y="2927"/>
                  </a:cubicBezTo>
                  <a:cubicBezTo>
                    <a:pt x="20694" y="2927"/>
                    <a:pt x="20769" y="2837"/>
                    <a:pt x="20845" y="2747"/>
                  </a:cubicBezTo>
                  <a:cubicBezTo>
                    <a:pt x="20920" y="2747"/>
                    <a:pt x="20920" y="2656"/>
                    <a:pt x="20920" y="2656"/>
                  </a:cubicBezTo>
                  <a:cubicBezTo>
                    <a:pt x="20845" y="2656"/>
                    <a:pt x="20769" y="2656"/>
                    <a:pt x="20694" y="2566"/>
                  </a:cubicBezTo>
                  <a:cubicBezTo>
                    <a:pt x="20618" y="2476"/>
                    <a:pt x="20618" y="2385"/>
                    <a:pt x="20618" y="2295"/>
                  </a:cubicBezTo>
                  <a:cubicBezTo>
                    <a:pt x="20543" y="2295"/>
                    <a:pt x="20392" y="2114"/>
                    <a:pt x="20316" y="2114"/>
                  </a:cubicBezTo>
                  <a:cubicBezTo>
                    <a:pt x="20165" y="2024"/>
                    <a:pt x="20090" y="1933"/>
                    <a:pt x="20014" y="1843"/>
                  </a:cubicBezTo>
                  <a:cubicBezTo>
                    <a:pt x="20014" y="1753"/>
                    <a:pt x="20014" y="1662"/>
                    <a:pt x="20090" y="1662"/>
                  </a:cubicBezTo>
                  <a:cubicBezTo>
                    <a:pt x="20165" y="1481"/>
                    <a:pt x="20467" y="1481"/>
                    <a:pt x="20694" y="1662"/>
                  </a:cubicBezTo>
                  <a:cubicBezTo>
                    <a:pt x="20845" y="1753"/>
                    <a:pt x="20845" y="1753"/>
                    <a:pt x="21071" y="1481"/>
                  </a:cubicBezTo>
                  <a:cubicBezTo>
                    <a:pt x="21222" y="1301"/>
                    <a:pt x="21449" y="1301"/>
                    <a:pt x="21524" y="1301"/>
                  </a:cubicBezTo>
                  <a:cubicBezTo>
                    <a:pt x="21600" y="1301"/>
                    <a:pt x="21600" y="1301"/>
                    <a:pt x="21600" y="1301"/>
                  </a:cubicBezTo>
                  <a:cubicBezTo>
                    <a:pt x="21524" y="1210"/>
                    <a:pt x="21449" y="1210"/>
                    <a:pt x="21449" y="1120"/>
                  </a:cubicBezTo>
                  <a:cubicBezTo>
                    <a:pt x="21298" y="1120"/>
                    <a:pt x="21222" y="1030"/>
                    <a:pt x="21222" y="939"/>
                  </a:cubicBezTo>
                  <a:cubicBezTo>
                    <a:pt x="21147" y="849"/>
                    <a:pt x="20920" y="668"/>
                    <a:pt x="20694" y="758"/>
                  </a:cubicBezTo>
                  <a:cubicBezTo>
                    <a:pt x="20694" y="758"/>
                    <a:pt x="20618" y="758"/>
                    <a:pt x="20543" y="758"/>
                  </a:cubicBezTo>
                  <a:cubicBezTo>
                    <a:pt x="20392" y="758"/>
                    <a:pt x="20316" y="668"/>
                    <a:pt x="20241" y="578"/>
                  </a:cubicBezTo>
                  <a:cubicBezTo>
                    <a:pt x="20165" y="487"/>
                    <a:pt x="20165" y="487"/>
                    <a:pt x="20165" y="487"/>
                  </a:cubicBezTo>
                  <a:cubicBezTo>
                    <a:pt x="20165" y="487"/>
                    <a:pt x="20090" y="487"/>
                    <a:pt x="20090" y="487"/>
                  </a:cubicBezTo>
                  <a:cubicBezTo>
                    <a:pt x="19938" y="487"/>
                    <a:pt x="19712" y="668"/>
                    <a:pt x="19712" y="849"/>
                  </a:cubicBezTo>
                  <a:cubicBezTo>
                    <a:pt x="19712" y="1391"/>
                    <a:pt x="19334" y="1391"/>
                    <a:pt x="19183" y="1210"/>
                  </a:cubicBezTo>
                  <a:cubicBezTo>
                    <a:pt x="19183" y="1120"/>
                    <a:pt x="19183" y="939"/>
                    <a:pt x="19259" y="849"/>
                  </a:cubicBezTo>
                  <a:cubicBezTo>
                    <a:pt x="19259" y="849"/>
                    <a:pt x="19259" y="758"/>
                    <a:pt x="19259" y="668"/>
                  </a:cubicBezTo>
                  <a:cubicBezTo>
                    <a:pt x="19183" y="668"/>
                    <a:pt x="19183" y="578"/>
                    <a:pt x="19183" y="487"/>
                  </a:cubicBezTo>
                  <a:cubicBezTo>
                    <a:pt x="19259" y="397"/>
                    <a:pt x="19259" y="216"/>
                    <a:pt x="19410" y="216"/>
                  </a:cubicBezTo>
                  <a:cubicBezTo>
                    <a:pt x="19410" y="216"/>
                    <a:pt x="19410" y="216"/>
                    <a:pt x="19410" y="126"/>
                  </a:cubicBezTo>
                  <a:cubicBezTo>
                    <a:pt x="19334" y="35"/>
                    <a:pt x="19259" y="35"/>
                    <a:pt x="19108" y="35"/>
                  </a:cubicBezTo>
                  <a:cubicBezTo>
                    <a:pt x="18881" y="-55"/>
                    <a:pt x="18806" y="126"/>
                    <a:pt x="18730" y="126"/>
                  </a:cubicBezTo>
                  <a:cubicBezTo>
                    <a:pt x="18730" y="216"/>
                    <a:pt x="18730" y="307"/>
                    <a:pt x="18730" y="307"/>
                  </a:cubicBezTo>
                  <a:cubicBezTo>
                    <a:pt x="18730" y="307"/>
                    <a:pt x="18806" y="487"/>
                    <a:pt x="18730" y="668"/>
                  </a:cubicBezTo>
                  <a:cubicBezTo>
                    <a:pt x="18655" y="939"/>
                    <a:pt x="18352" y="1391"/>
                    <a:pt x="18050" y="1391"/>
                  </a:cubicBezTo>
                  <a:cubicBezTo>
                    <a:pt x="17975" y="1391"/>
                    <a:pt x="17975" y="1301"/>
                    <a:pt x="17899" y="1301"/>
                  </a:cubicBezTo>
                  <a:cubicBezTo>
                    <a:pt x="17824" y="1120"/>
                    <a:pt x="17824" y="939"/>
                    <a:pt x="17899" y="668"/>
                  </a:cubicBezTo>
                  <a:cubicBezTo>
                    <a:pt x="17899" y="578"/>
                    <a:pt x="17899" y="487"/>
                    <a:pt x="17975" y="487"/>
                  </a:cubicBezTo>
                  <a:cubicBezTo>
                    <a:pt x="17899" y="487"/>
                    <a:pt x="17824" y="578"/>
                    <a:pt x="17673" y="758"/>
                  </a:cubicBezTo>
                  <a:cubicBezTo>
                    <a:pt x="17597" y="939"/>
                    <a:pt x="17522" y="1030"/>
                    <a:pt x="17446" y="1120"/>
                  </a:cubicBezTo>
                  <a:cubicBezTo>
                    <a:pt x="17144" y="1481"/>
                    <a:pt x="16993" y="1753"/>
                    <a:pt x="16766" y="1843"/>
                  </a:cubicBezTo>
                  <a:cubicBezTo>
                    <a:pt x="16691" y="1843"/>
                    <a:pt x="16691" y="1843"/>
                    <a:pt x="16691" y="1843"/>
                  </a:cubicBezTo>
                  <a:cubicBezTo>
                    <a:pt x="16615" y="1843"/>
                    <a:pt x="16464" y="1753"/>
                    <a:pt x="16464" y="1572"/>
                  </a:cubicBezTo>
                  <a:cubicBezTo>
                    <a:pt x="16389" y="1391"/>
                    <a:pt x="16540" y="1030"/>
                    <a:pt x="16842" y="849"/>
                  </a:cubicBezTo>
                  <a:cubicBezTo>
                    <a:pt x="16917" y="758"/>
                    <a:pt x="16993" y="578"/>
                    <a:pt x="17069" y="397"/>
                  </a:cubicBezTo>
                  <a:cubicBezTo>
                    <a:pt x="17144" y="216"/>
                    <a:pt x="17220" y="35"/>
                    <a:pt x="17371" y="35"/>
                  </a:cubicBezTo>
                  <a:cubicBezTo>
                    <a:pt x="17371" y="35"/>
                    <a:pt x="17371" y="35"/>
                    <a:pt x="17295" y="35"/>
                  </a:cubicBezTo>
                  <a:cubicBezTo>
                    <a:pt x="17220" y="-55"/>
                    <a:pt x="17144" y="35"/>
                    <a:pt x="17069" y="216"/>
                  </a:cubicBezTo>
                  <a:cubicBezTo>
                    <a:pt x="17069" y="307"/>
                    <a:pt x="16993" y="307"/>
                    <a:pt x="16993" y="397"/>
                  </a:cubicBezTo>
                  <a:cubicBezTo>
                    <a:pt x="16842" y="487"/>
                    <a:pt x="16615" y="487"/>
                    <a:pt x="16464" y="397"/>
                  </a:cubicBezTo>
                  <a:cubicBezTo>
                    <a:pt x="16389" y="397"/>
                    <a:pt x="16389" y="397"/>
                    <a:pt x="16389" y="397"/>
                  </a:cubicBezTo>
                  <a:cubicBezTo>
                    <a:pt x="16313" y="397"/>
                    <a:pt x="16313" y="397"/>
                    <a:pt x="16313" y="487"/>
                  </a:cubicBezTo>
                  <a:cubicBezTo>
                    <a:pt x="16238" y="487"/>
                    <a:pt x="16238" y="487"/>
                    <a:pt x="16238" y="487"/>
                  </a:cubicBezTo>
                  <a:cubicBezTo>
                    <a:pt x="16313" y="578"/>
                    <a:pt x="16313" y="758"/>
                    <a:pt x="16313" y="849"/>
                  </a:cubicBezTo>
                  <a:cubicBezTo>
                    <a:pt x="16238" y="939"/>
                    <a:pt x="16162" y="1030"/>
                    <a:pt x="16087" y="1030"/>
                  </a:cubicBezTo>
                  <a:cubicBezTo>
                    <a:pt x="16011" y="1030"/>
                    <a:pt x="15860" y="1030"/>
                    <a:pt x="15785" y="849"/>
                  </a:cubicBezTo>
                  <a:cubicBezTo>
                    <a:pt x="15785" y="758"/>
                    <a:pt x="15785" y="758"/>
                    <a:pt x="15785" y="758"/>
                  </a:cubicBezTo>
                  <a:cubicBezTo>
                    <a:pt x="15709" y="758"/>
                    <a:pt x="15558" y="849"/>
                    <a:pt x="15483" y="1030"/>
                  </a:cubicBezTo>
                  <a:cubicBezTo>
                    <a:pt x="15407" y="1120"/>
                    <a:pt x="15331" y="1210"/>
                    <a:pt x="15331" y="1301"/>
                  </a:cubicBezTo>
                  <a:cubicBezTo>
                    <a:pt x="15331" y="1391"/>
                    <a:pt x="15407" y="1572"/>
                    <a:pt x="15407" y="1662"/>
                  </a:cubicBezTo>
                  <a:cubicBezTo>
                    <a:pt x="15331" y="1933"/>
                    <a:pt x="15256" y="2024"/>
                    <a:pt x="15105" y="2114"/>
                  </a:cubicBezTo>
                  <a:cubicBezTo>
                    <a:pt x="15029" y="2114"/>
                    <a:pt x="15029" y="2114"/>
                    <a:pt x="15029" y="2114"/>
                  </a:cubicBezTo>
                  <a:cubicBezTo>
                    <a:pt x="14803" y="2114"/>
                    <a:pt x="14727" y="1843"/>
                    <a:pt x="14727" y="1572"/>
                  </a:cubicBezTo>
                  <a:cubicBezTo>
                    <a:pt x="14727" y="1572"/>
                    <a:pt x="14727" y="1572"/>
                    <a:pt x="14727" y="1481"/>
                  </a:cubicBezTo>
                  <a:cubicBezTo>
                    <a:pt x="14727" y="1481"/>
                    <a:pt x="14727" y="1572"/>
                    <a:pt x="14727" y="1572"/>
                  </a:cubicBezTo>
                  <a:cubicBezTo>
                    <a:pt x="14652" y="1662"/>
                    <a:pt x="14576" y="1753"/>
                    <a:pt x="14350" y="1753"/>
                  </a:cubicBezTo>
                  <a:cubicBezTo>
                    <a:pt x="14274" y="1753"/>
                    <a:pt x="14123" y="1753"/>
                    <a:pt x="14048" y="1662"/>
                  </a:cubicBezTo>
                  <a:cubicBezTo>
                    <a:pt x="14048" y="1572"/>
                    <a:pt x="13897" y="1572"/>
                    <a:pt x="13745" y="1572"/>
                  </a:cubicBezTo>
                  <a:cubicBezTo>
                    <a:pt x="13821" y="1662"/>
                    <a:pt x="13821" y="1662"/>
                    <a:pt x="13821" y="1662"/>
                  </a:cubicBezTo>
                  <a:cubicBezTo>
                    <a:pt x="14048" y="1753"/>
                    <a:pt x="14123" y="1843"/>
                    <a:pt x="14199" y="2024"/>
                  </a:cubicBezTo>
                  <a:cubicBezTo>
                    <a:pt x="14199" y="2114"/>
                    <a:pt x="14199" y="2114"/>
                    <a:pt x="14199" y="2114"/>
                  </a:cubicBezTo>
                  <a:cubicBezTo>
                    <a:pt x="14123" y="2204"/>
                    <a:pt x="14123" y="2204"/>
                    <a:pt x="14123" y="2204"/>
                  </a:cubicBezTo>
                  <a:cubicBezTo>
                    <a:pt x="14048" y="2295"/>
                    <a:pt x="13972" y="2295"/>
                    <a:pt x="13821" y="2204"/>
                  </a:cubicBezTo>
                  <a:cubicBezTo>
                    <a:pt x="13745" y="2204"/>
                    <a:pt x="13745" y="2114"/>
                    <a:pt x="13670" y="2114"/>
                  </a:cubicBezTo>
                  <a:cubicBezTo>
                    <a:pt x="13594" y="2204"/>
                    <a:pt x="13443" y="2204"/>
                    <a:pt x="13217" y="2024"/>
                  </a:cubicBezTo>
                  <a:cubicBezTo>
                    <a:pt x="13292" y="2114"/>
                    <a:pt x="13217" y="2204"/>
                    <a:pt x="13217" y="2295"/>
                  </a:cubicBezTo>
                  <a:cubicBezTo>
                    <a:pt x="13217" y="2385"/>
                    <a:pt x="13217" y="2385"/>
                    <a:pt x="13217" y="2476"/>
                  </a:cubicBezTo>
                  <a:cubicBezTo>
                    <a:pt x="13217" y="2927"/>
                    <a:pt x="12839" y="2927"/>
                    <a:pt x="12688" y="2656"/>
                  </a:cubicBezTo>
                  <a:cubicBezTo>
                    <a:pt x="12613" y="2566"/>
                    <a:pt x="12613" y="2385"/>
                    <a:pt x="12613" y="2295"/>
                  </a:cubicBezTo>
                  <a:cubicBezTo>
                    <a:pt x="12537" y="2295"/>
                    <a:pt x="12462" y="2295"/>
                    <a:pt x="12386" y="2385"/>
                  </a:cubicBezTo>
                  <a:cubicBezTo>
                    <a:pt x="12310" y="2476"/>
                    <a:pt x="12310" y="2476"/>
                    <a:pt x="12235" y="2476"/>
                  </a:cubicBezTo>
                  <a:cubicBezTo>
                    <a:pt x="12159" y="2476"/>
                    <a:pt x="12159" y="2476"/>
                    <a:pt x="12159" y="2476"/>
                  </a:cubicBezTo>
                  <a:cubicBezTo>
                    <a:pt x="12084" y="2385"/>
                    <a:pt x="12084" y="2385"/>
                    <a:pt x="12084" y="2385"/>
                  </a:cubicBezTo>
                  <a:cubicBezTo>
                    <a:pt x="12008" y="2295"/>
                    <a:pt x="12084" y="2204"/>
                    <a:pt x="12084" y="2024"/>
                  </a:cubicBezTo>
                  <a:cubicBezTo>
                    <a:pt x="12084" y="1933"/>
                    <a:pt x="12159" y="1753"/>
                    <a:pt x="12084" y="1753"/>
                  </a:cubicBezTo>
                  <a:cubicBezTo>
                    <a:pt x="12084" y="1753"/>
                    <a:pt x="12008" y="1753"/>
                    <a:pt x="11933" y="1753"/>
                  </a:cubicBezTo>
                  <a:cubicBezTo>
                    <a:pt x="11857" y="1843"/>
                    <a:pt x="11782" y="1843"/>
                    <a:pt x="11706" y="1933"/>
                  </a:cubicBezTo>
                  <a:cubicBezTo>
                    <a:pt x="11631" y="1933"/>
                    <a:pt x="11631" y="1933"/>
                    <a:pt x="11631" y="1933"/>
                  </a:cubicBezTo>
                  <a:cubicBezTo>
                    <a:pt x="11631" y="1933"/>
                    <a:pt x="11555" y="1933"/>
                    <a:pt x="11555" y="1933"/>
                  </a:cubicBezTo>
                  <a:cubicBezTo>
                    <a:pt x="11706" y="2114"/>
                    <a:pt x="11706" y="2295"/>
                    <a:pt x="11631" y="2476"/>
                  </a:cubicBezTo>
                  <a:cubicBezTo>
                    <a:pt x="11631" y="2566"/>
                    <a:pt x="11480" y="2656"/>
                    <a:pt x="11329" y="2656"/>
                  </a:cubicBezTo>
                  <a:cubicBezTo>
                    <a:pt x="11253" y="2656"/>
                    <a:pt x="11253" y="2656"/>
                    <a:pt x="11253" y="2656"/>
                  </a:cubicBezTo>
                  <a:cubicBezTo>
                    <a:pt x="11253" y="2656"/>
                    <a:pt x="11253" y="2656"/>
                    <a:pt x="11253" y="2656"/>
                  </a:cubicBezTo>
                  <a:cubicBezTo>
                    <a:pt x="11253" y="2747"/>
                    <a:pt x="11178" y="2927"/>
                    <a:pt x="11178" y="2927"/>
                  </a:cubicBezTo>
                  <a:cubicBezTo>
                    <a:pt x="11102" y="3018"/>
                    <a:pt x="11027" y="3108"/>
                    <a:pt x="10951" y="3108"/>
                  </a:cubicBezTo>
                  <a:cubicBezTo>
                    <a:pt x="10800" y="3108"/>
                    <a:pt x="10649" y="3018"/>
                    <a:pt x="10649" y="2837"/>
                  </a:cubicBezTo>
                  <a:cubicBezTo>
                    <a:pt x="10649" y="2837"/>
                    <a:pt x="10573" y="2837"/>
                    <a:pt x="10573" y="2837"/>
                  </a:cubicBezTo>
                  <a:cubicBezTo>
                    <a:pt x="10498" y="2837"/>
                    <a:pt x="10347" y="2837"/>
                    <a:pt x="10347" y="2927"/>
                  </a:cubicBezTo>
                  <a:cubicBezTo>
                    <a:pt x="10271" y="3018"/>
                    <a:pt x="10196" y="3108"/>
                    <a:pt x="10120" y="3199"/>
                  </a:cubicBezTo>
                  <a:cubicBezTo>
                    <a:pt x="10045" y="3289"/>
                    <a:pt x="9969" y="3289"/>
                    <a:pt x="9969" y="3379"/>
                  </a:cubicBezTo>
                  <a:cubicBezTo>
                    <a:pt x="10045" y="3289"/>
                    <a:pt x="10196" y="3289"/>
                    <a:pt x="10347" y="3289"/>
                  </a:cubicBezTo>
                  <a:cubicBezTo>
                    <a:pt x="10422" y="3379"/>
                    <a:pt x="10573" y="3470"/>
                    <a:pt x="10498" y="3741"/>
                  </a:cubicBezTo>
                  <a:cubicBezTo>
                    <a:pt x="10498" y="3741"/>
                    <a:pt x="10498" y="3741"/>
                    <a:pt x="10498" y="3741"/>
                  </a:cubicBezTo>
                  <a:cubicBezTo>
                    <a:pt x="10649" y="3831"/>
                    <a:pt x="10649" y="4102"/>
                    <a:pt x="10649" y="4193"/>
                  </a:cubicBezTo>
                  <a:cubicBezTo>
                    <a:pt x="10573" y="4373"/>
                    <a:pt x="10347" y="4464"/>
                    <a:pt x="10196" y="4283"/>
                  </a:cubicBezTo>
                  <a:cubicBezTo>
                    <a:pt x="10120" y="4193"/>
                    <a:pt x="10120" y="4102"/>
                    <a:pt x="10045" y="4102"/>
                  </a:cubicBezTo>
                  <a:cubicBezTo>
                    <a:pt x="10045" y="4102"/>
                    <a:pt x="10045" y="4193"/>
                    <a:pt x="10045" y="4193"/>
                  </a:cubicBezTo>
                  <a:cubicBezTo>
                    <a:pt x="9969" y="4464"/>
                    <a:pt x="9894" y="4464"/>
                    <a:pt x="9818" y="4464"/>
                  </a:cubicBezTo>
                  <a:cubicBezTo>
                    <a:pt x="9667" y="4464"/>
                    <a:pt x="9592" y="4373"/>
                    <a:pt x="9441" y="4102"/>
                  </a:cubicBezTo>
                  <a:cubicBezTo>
                    <a:pt x="9441" y="4102"/>
                    <a:pt x="9441" y="4102"/>
                    <a:pt x="9441" y="4102"/>
                  </a:cubicBezTo>
                  <a:cubicBezTo>
                    <a:pt x="9441" y="4102"/>
                    <a:pt x="9365" y="4102"/>
                    <a:pt x="9365" y="4102"/>
                  </a:cubicBezTo>
                  <a:cubicBezTo>
                    <a:pt x="9290" y="4283"/>
                    <a:pt x="9214" y="4373"/>
                    <a:pt x="9063" y="4373"/>
                  </a:cubicBezTo>
                  <a:cubicBezTo>
                    <a:pt x="9063" y="4373"/>
                    <a:pt x="8987" y="4373"/>
                    <a:pt x="8987" y="4283"/>
                  </a:cubicBezTo>
                  <a:cubicBezTo>
                    <a:pt x="8836" y="4193"/>
                    <a:pt x="8836" y="4012"/>
                    <a:pt x="8912" y="3831"/>
                  </a:cubicBezTo>
                  <a:cubicBezTo>
                    <a:pt x="8912" y="3922"/>
                    <a:pt x="8836" y="3922"/>
                    <a:pt x="8836" y="3922"/>
                  </a:cubicBezTo>
                  <a:cubicBezTo>
                    <a:pt x="8685" y="4102"/>
                    <a:pt x="8534" y="4193"/>
                    <a:pt x="8383" y="4283"/>
                  </a:cubicBezTo>
                  <a:cubicBezTo>
                    <a:pt x="8383" y="4283"/>
                    <a:pt x="8383" y="4283"/>
                    <a:pt x="8383" y="4283"/>
                  </a:cubicBezTo>
                  <a:cubicBezTo>
                    <a:pt x="8383" y="4373"/>
                    <a:pt x="8383" y="4373"/>
                    <a:pt x="8383" y="4373"/>
                  </a:cubicBezTo>
                  <a:cubicBezTo>
                    <a:pt x="8383" y="4554"/>
                    <a:pt x="8232" y="4645"/>
                    <a:pt x="8157" y="4735"/>
                  </a:cubicBezTo>
                  <a:cubicBezTo>
                    <a:pt x="8157" y="4735"/>
                    <a:pt x="8157" y="4735"/>
                    <a:pt x="8157" y="4735"/>
                  </a:cubicBezTo>
                  <a:cubicBezTo>
                    <a:pt x="8383" y="4645"/>
                    <a:pt x="8534" y="4645"/>
                    <a:pt x="8610" y="4735"/>
                  </a:cubicBezTo>
                  <a:cubicBezTo>
                    <a:pt x="8685" y="4735"/>
                    <a:pt x="8761" y="4735"/>
                    <a:pt x="8761" y="4735"/>
                  </a:cubicBezTo>
                  <a:cubicBezTo>
                    <a:pt x="8761" y="4735"/>
                    <a:pt x="8836" y="4735"/>
                    <a:pt x="8912" y="4645"/>
                  </a:cubicBezTo>
                  <a:cubicBezTo>
                    <a:pt x="9063" y="4464"/>
                    <a:pt x="9214" y="4373"/>
                    <a:pt x="9290" y="4373"/>
                  </a:cubicBezTo>
                  <a:cubicBezTo>
                    <a:pt x="9441" y="4373"/>
                    <a:pt x="9516" y="4464"/>
                    <a:pt x="9667" y="4554"/>
                  </a:cubicBezTo>
                  <a:cubicBezTo>
                    <a:pt x="9743" y="4645"/>
                    <a:pt x="9743" y="4735"/>
                    <a:pt x="9743" y="4735"/>
                  </a:cubicBezTo>
                  <a:cubicBezTo>
                    <a:pt x="9743" y="4916"/>
                    <a:pt x="9667" y="5006"/>
                    <a:pt x="9667" y="5096"/>
                  </a:cubicBezTo>
                  <a:cubicBezTo>
                    <a:pt x="9592" y="5096"/>
                    <a:pt x="9592" y="5096"/>
                    <a:pt x="9592" y="5096"/>
                  </a:cubicBezTo>
                  <a:cubicBezTo>
                    <a:pt x="9743" y="5277"/>
                    <a:pt x="9667" y="5458"/>
                    <a:pt x="9667" y="5458"/>
                  </a:cubicBezTo>
                  <a:cubicBezTo>
                    <a:pt x="9667" y="5639"/>
                    <a:pt x="9516" y="5729"/>
                    <a:pt x="9365" y="5729"/>
                  </a:cubicBezTo>
                  <a:cubicBezTo>
                    <a:pt x="9290" y="5729"/>
                    <a:pt x="9214" y="5729"/>
                    <a:pt x="9214" y="5639"/>
                  </a:cubicBezTo>
                  <a:cubicBezTo>
                    <a:pt x="9138" y="5639"/>
                    <a:pt x="9138" y="5548"/>
                    <a:pt x="9138" y="5458"/>
                  </a:cubicBezTo>
                  <a:cubicBezTo>
                    <a:pt x="9138" y="5368"/>
                    <a:pt x="9063" y="5277"/>
                    <a:pt x="9063" y="5277"/>
                  </a:cubicBezTo>
                  <a:cubicBezTo>
                    <a:pt x="8987" y="5458"/>
                    <a:pt x="8836" y="5819"/>
                    <a:pt x="8534" y="5819"/>
                  </a:cubicBezTo>
                  <a:cubicBezTo>
                    <a:pt x="8459" y="5819"/>
                    <a:pt x="8308" y="6091"/>
                    <a:pt x="8308" y="6362"/>
                  </a:cubicBezTo>
                  <a:cubicBezTo>
                    <a:pt x="8308" y="6723"/>
                    <a:pt x="8157" y="6723"/>
                    <a:pt x="8081" y="6723"/>
                  </a:cubicBezTo>
                  <a:cubicBezTo>
                    <a:pt x="8081" y="6723"/>
                    <a:pt x="8006" y="6723"/>
                    <a:pt x="8006" y="6723"/>
                  </a:cubicBezTo>
                  <a:cubicBezTo>
                    <a:pt x="8006" y="6723"/>
                    <a:pt x="8006" y="6723"/>
                    <a:pt x="8006" y="6723"/>
                  </a:cubicBezTo>
                  <a:cubicBezTo>
                    <a:pt x="7930" y="7175"/>
                    <a:pt x="7477" y="7808"/>
                    <a:pt x="7175" y="8079"/>
                  </a:cubicBezTo>
                  <a:cubicBezTo>
                    <a:pt x="7024" y="8260"/>
                    <a:pt x="7024" y="8350"/>
                    <a:pt x="7099" y="8440"/>
                  </a:cubicBezTo>
                  <a:cubicBezTo>
                    <a:pt x="7099" y="8531"/>
                    <a:pt x="7175" y="8621"/>
                    <a:pt x="7099" y="8802"/>
                  </a:cubicBezTo>
                  <a:cubicBezTo>
                    <a:pt x="7024" y="8983"/>
                    <a:pt x="6873" y="9073"/>
                    <a:pt x="6722" y="9073"/>
                  </a:cubicBezTo>
                  <a:cubicBezTo>
                    <a:pt x="6646" y="9073"/>
                    <a:pt x="6571" y="9073"/>
                    <a:pt x="6495" y="9073"/>
                  </a:cubicBezTo>
                  <a:cubicBezTo>
                    <a:pt x="6495" y="8983"/>
                    <a:pt x="6420" y="8983"/>
                    <a:pt x="6344" y="8983"/>
                  </a:cubicBezTo>
                  <a:cubicBezTo>
                    <a:pt x="6344" y="9073"/>
                    <a:pt x="6344" y="9163"/>
                    <a:pt x="6420" y="9254"/>
                  </a:cubicBezTo>
                  <a:cubicBezTo>
                    <a:pt x="6420" y="9435"/>
                    <a:pt x="6420" y="9796"/>
                    <a:pt x="6269" y="9977"/>
                  </a:cubicBezTo>
                  <a:cubicBezTo>
                    <a:pt x="6193" y="9977"/>
                    <a:pt x="6193" y="10067"/>
                    <a:pt x="6269" y="10248"/>
                  </a:cubicBezTo>
                  <a:cubicBezTo>
                    <a:pt x="6269" y="10338"/>
                    <a:pt x="6344" y="10429"/>
                    <a:pt x="6344" y="10519"/>
                  </a:cubicBezTo>
                  <a:cubicBezTo>
                    <a:pt x="6344" y="10609"/>
                    <a:pt x="6269" y="10790"/>
                    <a:pt x="6042" y="10790"/>
                  </a:cubicBezTo>
                  <a:cubicBezTo>
                    <a:pt x="6042" y="10790"/>
                    <a:pt x="5966" y="10700"/>
                    <a:pt x="5891" y="10700"/>
                  </a:cubicBezTo>
                  <a:cubicBezTo>
                    <a:pt x="5815" y="10700"/>
                    <a:pt x="5815" y="10700"/>
                    <a:pt x="5740" y="10700"/>
                  </a:cubicBezTo>
                  <a:cubicBezTo>
                    <a:pt x="5664" y="10881"/>
                    <a:pt x="5438" y="10971"/>
                    <a:pt x="5287" y="10971"/>
                  </a:cubicBezTo>
                  <a:cubicBezTo>
                    <a:pt x="5362" y="11061"/>
                    <a:pt x="5438" y="11152"/>
                    <a:pt x="5589" y="11332"/>
                  </a:cubicBezTo>
                  <a:cubicBezTo>
                    <a:pt x="5740" y="11423"/>
                    <a:pt x="5740" y="11604"/>
                    <a:pt x="5740" y="11694"/>
                  </a:cubicBezTo>
                  <a:cubicBezTo>
                    <a:pt x="5664" y="11784"/>
                    <a:pt x="5513" y="11875"/>
                    <a:pt x="5438" y="11875"/>
                  </a:cubicBezTo>
                  <a:cubicBezTo>
                    <a:pt x="5287" y="11875"/>
                    <a:pt x="5211" y="11784"/>
                    <a:pt x="5136" y="11694"/>
                  </a:cubicBezTo>
                  <a:cubicBezTo>
                    <a:pt x="5060" y="11784"/>
                    <a:pt x="4985" y="11784"/>
                    <a:pt x="4985" y="11875"/>
                  </a:cubicBezTo>
                  <a:cubicBezTo>
                    <a:pt x="4834" y="11965"/>
                    <a:pt x="4683" y="12055"/>
                    <a:pt x="4531" y="12146"/>
                  </a:cubicBezTo>
                  <a:cubicBezTo>
                    <a:pt x="4380" y="12146"/>
                    <a:pt x="4380" y="12327"/>
                    <a:pt x="4305" y="12417"/>
                  </a:cubicBezTo>
                  <a:cubicBezTo>
                    <a:pt x="4305" y="12507"/>
                    <a:pt x="4229" y="12778"/>
                    <a:pt x="4003" y="12778"/>
                  </a:cubicBezTo>
                  <a:cubicBezTo>
                    <a:pt x="3927" y="12778"/>
                    <a:pt x="3927" y="12778"/>
                    <a:pt x="3852" y="13050"/>
                  </a:cubicBezTo>
                  <a:cubicBezTo>
                    <a:pt x="3852" y="13230"/>
                    <a:pt x="3776" y="13411"/>
                    <a:pt x="3625" y="13501"/>
                  </a:cubicBezTo>
                  <a:cubicBezTo>
                    <a:pt x="3625" y="13592"/>
                    <a:pt x="3550" y="13592"/>
                    <a:pt x="3474" y="13592"/>
                  </a:cubicBezTo>
                  <a:cubicBezTo>
                    <a:pt x="3323" y="13592"/>
                    <a:pt x="3248" y="13411"/>
                    <a:pt x="3248" y="13321"/>
                  </a:cubicBezTo>
                  <a:cubicBezTo>
                    <a:pt x="3172" y="13140"/>
                    <a:pt x="3172" y="13140"/>
                    <a:pt x="3097" y="13140"/>
                  </a:cubicBezTo>
                  <a:cubicBezTo>
                    <a:pt x="3021" y="13140"/>
                    <a:pt x="3021" y="13140"/>
                    <a:pt x="3021" y="13140"/>
                  </a:cubicBezTo>
                  <a:cubicBezTo>
                    <a:pt x="3021" y="13140"/>
                    <a:pt x="3021" y="13230"/>
                    <a:pt x="3097" y="13411"/>
                  </a:cubicBezTo>
                  <a:cubicBezTo>
                    <a:pt x="3172" y="13411"/>
                    <a:pt x="3248" y="13592"/>
                    <a:pt x="3172" y="13682"/>
                  </a:cubicBezTo>
                  <a:cubicBezTo>
                    <a:pt x="3097" y="13863"/>
                    <a:pt x="3021" y="13863"/>
                    <a:pt x="2870" y="13863"/>
                  </a:cubicBezTo>
                  <a:cubicBezTo>
                    <a:pt x="2794" y="13863"/>
                    <a:pt x="2719" y="13863"/>
                    <a:pt x="2643" y="13953"/>
                  </a:cubicBezTo>
                  <a:cubicBezTo>
                    <a:pt x="2492" y="14134"/>
                    <a:pt x="2266" y="14224"/>
                    <a:pt x="2115" y="14224"/>
                  </a:cubicBezTo>
                  <a:cubicBezTo>
                    <a:pt x="2039" y="14224"/>
                    <a:pt x="1964" y="14224"/>
                    <a:pt x="1888" y="14224"/>
                  </a:cubicBezTo>
                  <a:cubicBezTo>
                    <a:pt x="1964" y="14224"/>
                    <a:pt x="1964" y="14224"/>
                    <a:pt x="1964" y="14315"/>
                  </a:cubicBezTo>
                  <a:cubicBezTo>
                    <a:pt x="2115" y="14315"/>
                    <a:pt x="2266" y="14405"/>
                    <a:pt x="2266" y="14496"/>
                  </a:cubicBezTo>
                  <a:cubicBezTo>
                    <a:pt x="2341" y="14586"/>
                    <a:pt x="2341" y="14676"/>
                    <a:pt x="2266" y="14767"/>
                  </a:cubicBezTo>
                  <a:cubicBezTo>
                    <a:pt x="2190" y="14857"/>
                    <a:pt x="2115" y="14857"/>
                    <a:pt x="1964" y="14857"/>
                  </a:cubicBezTo>
                  <a:cubicBezTo>
                    <a:pt x="1813" y="14857"/>
                    <a:pt x="1586" y="14857"/>
                    <a:pt x="1359" y="14767"/>
                  </a:cubicBezTo>
                  <a:cubicBezTo>
                    <a:pt x="1359" y="14767"/>
                    <a:pt x="1359" y="14857"/>
                    <a:pt x="1359" y="14857"/>
                  </a:cubicBezTo>
                  <a:cubicBezTo>
                    <a:pt x="1284" y="15038"/>
                    <a:pt x="1208" y="15219"/>
                    <a:pt x="982" y="15128"/>
                  </a:cubicBezTo>
                  <a:cubicBezTo>
                    <a:pt x="906" y="15128"/>
                    <a:pt x="755" y="15219"/>
                    <a:pt x="680" y="15219"/>
                  </a:cubicBezTo>
                  <a:cubicBezTo>
                    <a:pt x="680" y="15309"/>
                    <a:pt x="680" y="15309"/>
                    <a:pt x="680" y="15309"/>
                  </a:cubicBezTo>
                  <a:cubicBezTo>
                    <a:pt x="831" y="15490"/>
                    <a:pt x="831" y="15580"/>
                    <a:pt x="755" y="15671"/>
                  </a:cubicBezTo>
                  <a:cubicBezTo>
                    <a:pt x="755" y="15671"/>
                    <a:pt x="680" y="15851"/>
                    <a:pt x="529" y="15851"/>
                  </a:cubicBezTo>
                  <a:cubicBezTo>
                    <a:pt x="378" y="15851"/>
                    <a:pt x="302" y="15761"/>
                    <a:pt x="151" y="15671"/>
                  </a:cubicBezTo>
                  <a:cubicBezTo>
                    <a:pt x="151" y="15761"/>
                    <a:pt x="76" y="15851"/>
                    <a:pt x="0" y="16032"/>
                  </a:cubicBezTo>
                  <a:cubicBezTo>
                    <a:pt x="0" y="16122"/>
                    <a:pt x="151" y="16213"/>
                    <a:pt x="151" y="16213"/>
                  </a:cubicBezTo>
                  <a:cubicBezTo>
                    <a:pt x="302" y="16303"/>
                    <a:pt x="378" y="16394"/>
                    <a:pt x="378" y="16574"/>
                  </a:cubicBezTo>
                  <a:cubicBezTo>
                    <a:pt x="378" y="16665"/>
                    <a:pt x="302" y="16665"/>
                    <a:pt x="227" y="16755"/>
                  </a:cubicBezTo>
                  <a:cubicBezTo>
                    <a:pt x="378" y="16845"/>
                    <a:pt x="378" y="16936"/>
                    <a:pt x="378" y="17026"/>
                  </a:cubicBezTo>
                  <a:cubicBezTo>
                    <a:pt x="378" y="17207"/>
                    <a:pt x="227" y="17388"/>
                    <a:pt x="76" y="17478"/>
                  </a:cubicBezTo>
                  <a:cubicBezTo>
                    <a:pt x="76" y="17478"/>
                    <a:pt x="76" y="17568"/>
                    <a:pt x="151" y="17659"/>
                  </a:cubicBezTo>
                  <a:cubicBezTo>
                    <a:pt x="302" y="17840"/>
                    <a:pt x="151" y="18020"/>
                    <a:pt x="76" y="18111"/>
                  </a:cubicBezTo>
                  <a:cubicBezTo>
                    <a:pt x="0" y="18201"/>
                    <a:pt x="0" y="18201"/>
                    <a:pt x="76" y="18291"/>
                  </a:cubicBezTo>
                  <a:cubicBezTo>
                    <a:pt x="76" y="18291"/>
                    <a:pt x="151" y="18291"/>
                    <a:pt x="151" y="18291"/>
                  </a:cubicBezTo>
                  <a:cubicBezTo>
                    <a:pt x="151" y="18291"/>
                    <a:pt x="151" y="18291"/>
                    <a:pt x="151" y="18291"/>
                  </a:cubicBezTo>
                  <a:cubicBezTo>
                    <a:pt x="227" y="18291"/>
                    <a:pt x="227" y="18291"/>
                    <a:pt x="302" y="18291"/>
                  </a:cubicBezTo>
                  <a:cubicBezTo>
                    <a:pt x="378" y="18291"/>
                    <a:pt x="453" y="18291"/>
                    <a:pt x="529" y="18472"/>
                  </a:cubicBezTo>
                  <a:cubicBezTo>
                    <a:pt x="529" y="18472"/>
                    <a:pt x="680" y="18382"/>
                    <a:pt x="906" y="18111"/>
                  </a:cubicBezTo>
                  <a:cubicBezTo>
                    <a:pt x="982" y="18020"/>
                    <a:pt x="1057" y="18020"/>
                    <a:pt x="1133" y="18020"/>
                  </a:cubicBezTo>
                  <a:cubicBezTo>
                    <a:pt x="1284" y="18020"/>
                    <a:pt x="1435" y="18201"/>
                    <a:pt x="1435" y="18382"/>
                  </a:cubicBezTo>
                  <a:cubicBezTo>
                    <a:pt x="1435" y="18653"/>
                    <a:pt x="1284" y="18743"/>
                    <a:pt x="1133" y="18743"/>
                  </a:cubicBezTo>
                  <a:cubicBezTo>
                    <a:pt x="1133" y="18743"/>
                    <a:pt x="1133" y="18743"/>
                    <a:pt x="1133" y="18743"/>
                  </a:cubicBezTo>
                  <a:cubicBezTo>
                    <a:pt x="1057" y="18743"/>
                    <a:pt x="906" y="18834"/>
                    <a:pt x="906" y="18834"/>
                  </a:cubicBezTo>
                  <a:cubicBezTo>
                    <a:pt x="831" y="18924"/>
                    <a:pt x="831" y="18924"/>
                    <a:pt x="831" y="18924"/>
                  </a:cubicBezTo>
                  <a:cubicBezTo>
                    <a:pt x="906" y="19105"/>
                    <a:pt x="831" y="19195"/>
                    <a:pt x="831" y="19286"/>
                  </a:cubicBezTo>
                  <a:cubicBezTo>
                    <a:pt x="680" y="19376"/>
                    <a:pt x="453" y="19376"/>
                    <a:pt x="302" y="19195"/>
                  </a:cubicBezTo>
                  <a:cubicBezTo>
                    <a:pt x="302" y="19195"/>
                    <a:pt x="227" y="19105"/>
                    <a:pt x="227" y="19014"/>
                  </a:cubicBezTo>
                  <a:cubicBezTo>
                    <a:pt x="227" y="19014"/>
                    <a:pt x="227" y="19105"/>
                    <a:pt x="227" y="19105"/>
                  </a:cubicBezTo>
                  <a:cubicBezTo>
                    <a:pt x="378" y="19286"/>
                    <a:pt x="302" y="19557"/>
                    <a:pt x="227" y="19647"/>
                  </a:cubicBezTo>
                  <a:cubicBezTo>
                    <a:pt x="227" y="19737"/>
                    <a:pt x="151" y="19737"/>
                    <a:pt x="151" y="19737"/>
                  </a:cubicBezTo>
                  <a:cubicBezTo>
                    <a:pt x="227" y="19737"/>
                    <a:pt x="302" y="19737"/>
                    <a:pt x="378" y="19647"/>
                  </a:cubicBezTo>
                  <a:cubicBezTo>
                    <a:pt x="453" y="19466"/>
                    <a:pt x="604" y="19376"/>
                    <a:pt x="680" y="19376"/>
                  </a:cubicBezTo>
                  <a:cubicBezTo>
                    <a:pt x="906" y="19376"/>
                    <a:pt x="982" y="19557"/>
                    <a:pt x="1057" y="19737"/>
                  </a:cubicBezTo>
                  <a:cubicBezTo>
                    <a:pt x="1133" y="19737"/>
                    <a:pt x="1133" y="19828"/>
                    <a:pt x="1133" y="20009"/>
                  </a:cubicBezTo>
                  <a:cubicBezTo>
                    <a:pt x="1057" y="20099"/>
                    <a:pt x="982" y="20099"/>
                    <a:pt x="906" y="20099"/>
                  </a:cubicBezTo>
                  <a:cubicBezTo>
                    <a:pt x="906" y="20099"/>
                    <a:pt x="906" y="20099"/>
                    <a:pt x="906" y="20189"/>
                  </a:cubicBezTo>
                  <a:cubicBezTo>
                    <a:pt x="906" y="20189"/>
                    <a:pt x="906" y="20189"/>
                    <a:pt x="906" y="20189"/>
                  </a:cubicBezTo>
                  <a:cubicBezTo>
                    <a:pt x="906" y="20551"/>
                    <a:pt x="755" y="20551"/>
                    <a:pt x="604" y="20551"/>
                  </a:cubicBezTo>
                  <a:cubicBezTo>
                    <a:pt x="529" y="20551"/>
                    <a:pt x="529" y="20551"/>
                    <a:pt x="529" y="20641"/>
                  </a:cubicBezTo>
                  <a:cubicBezTo>
                    <a:pt x="529" y="20732"/>
                    <a:pt x="1057" y="21093"/>
                    <a:pt x="1284" y="21183"/>
                  </a:cubicBezTo>
                  <a:cubicBezTo>
                    <a:pt x="1435" y="21183"/>
                    <a:pt x="1510" y="21274"/>
                    <a:pt x="1586" y="21364"/>
                  </a:cubicBezTo>
                  <a:cubicBezTo>
                    <a:pt x="1737" y="21455"/>
                    <a:pt x="1964" y="21545"/>
                    <a:pt x="2266" y="21455"/>
                  </a:cubicBezTo>
                  <a:cubicBezTo>
                    <a:pt x="2643" y="21455"/>
                    <a:pt x="3625" y="20370"/>
                    <a:pt x="3701" y="20189"/>
                  </a:cubicBezTo>
                  <a:cubicBezTo>
                    <a:pt x="3852" y="20009"/>
                    <a:pt x="4003" y="20009"/>
                    <a:pt x="4003" y="20009"/>
                  </a:cubicBezTo>
                  <a:cubicBezTo>
                    <a:pt x="4078" y="20009"/>
                    <a:pt x="4078" y="20009"/>
                    <a:pt x="4154" y="20009"/>
                  </a:cubicBezTo>
                  <a:cubicBezTo>
                    <a:pt x="4229" y="20009"/>
                    <a:pt x="4305" y="20009"/>
                    <a:pt x="4380" y="20009"/>
                  </a:cubicBezTo>
                  <a:cubicBezTo>
                    <a:pt x="4380" y="19918"/>
                    <a:pt x="4380" y="19828"/>
                    <a:pt x="4456" y="19647"/>
                  </a:cubicBezTo>
                  <a:cubicBezTo>
                    <a:pt x="4456" y="19466"/>
                    <a:pt x="4456" y="19286"/>
                    <a:pt x="4607" y="19195"/>
                  </a:cubicBezTo>
                  <a:cubicBezTo>
                    <a:pt x="4607" y="19195"/>
                    <a:pt x="4607" y="19195"/>
                    <a:pt x="4607" y="19195"/>
                  </a:cubicBezTo>
                  <a:cubicBezTo>
                    <a:pt x="4683" y="19195"/>
                    <a:pt x="4683" y="19195"/>
                    <a:pt x="4683" y="19195"/>
                  </a:cubicBezTo>
                  <a:cubicBezTo>
                    <a:pt x="4834" y="19195"/>
                    <a:pt x="4909" y="19376"/>
                    <a:pt x="4985" y="19557"/>
                  </a:cubicBezTo>
                  <a:cubicBezTo>
                    <a:pt x="4985" y="19647"/>
                    <a:pt x="5060" y="19737"/>
                    <a:pt x="5060" y="19828"/>
                  </a:cubicBezTo>
                  <a:cubicBezTo>
                    <a:pt x="5211" y="19828"/>
                    <a:pt x="5287" y="20009"/>
                    <a:pt x="5362" y="20189"/>
                  </a:cubicBezTo>
                  <a:cubicBezTo>
                    <a:pt x="5362" y="20189"/>
                    <a:pt x="5438" y="20189"/>
                    <a:pt x="5438" y="20280"/>
                  </a:cubicBezTo>
                  <a:cubicBezTo>
                    <a:pt x="5513" y="20099"/>
                    <a:pt x="5513" y="19918"/>
                    <a:pt x="5513" y="19737"/>
                  </a:cubicBezTo>
                  <a:cubicBezTo>
                    <a:pt x="5513" y="19647"/>
                    <a:pt x="5589" y="19557"/>
                    <a:pt x="5589" y="19376"/>
                  </a:cubicBezTo>
                  <a:cubicBezTo>
                    <a:pt x="5589" y="19286"/>
                    <a:pt x="5664" y="19105"/>
                    <a:pt x="5664" y="19014"/>
                  </a:cubicBezTo>
                  <a:cubicBezTo>
                    <a:pt x="5664" y="18924"/>
                    <a:pt x="5664" y="18834"/>
                    <a:pt x="5664" y="18743"/>
                  </a:cubicBezTo>
                  <a:cubicBezTo>
                    <a:pt x="5740" y="18653"/>
                    <a:pt x="5891" y="18653"/>
                    <a:pt x="6042" y="18653"/>
                  </a:cubicBezTo>
                  <a:cubicBezTo>
                    <a:pt x="6117" y="18653"/>
                    <a:pt x="6193" y="18653"/>
                    <a:pt x="6269" y="18563"/>
                  </a:cubicBezTo>
                  <a:cubicBezTo>
                    <a:pt x="6269" y="18472"/>
                    <a:pt x="6269" y="18020"/>
                    <a:pt x="6269" y="17930"/>
                  </a:cubicBezTo>
                  <a:cubicBezTo>
                    <a:pt x="6117" y="17840"/>
                    <a:pt x="6042" y="17659"/>
                    <a:pt x="6042" y="17478"/>
                  </a:cubicBezTo>
                  <a:cubicBezTo>
                    <a:pt x="6042" y="17388"/>
                    <a:pt x="6042" y="17388"/>
                    <a:pt x="6042" y="17297"/>
                  </a:cubicBezTo>
                  <a:cubicBezTo>
                    <a:pt x="6042" y="17207"/>
                    <a:pt x="6193" y="17117"/>
                    <a:pt x="6269" y="17117"/>
                  </a:cubicBezTo>
                  <a:cubicBezTo>
                    <a:pt x="6344" y="17117"/>
                    <a:pt x="6344" y="17026"/>
                    <a:pt x="6420" y="17026"/>
                  </a:cubicBezTo>
                  <a:cubicBezTo>
                    <a:pt x="6495" y="16936"/>
                    <a:pt x="6495" y="16845"/>
                    <a:pt x="6420" y="16755"/>
                  </a:cubicBezTo>
                  <a:cubicBezTo>
                    <a:pt x="6420" y="16665"/>
                    <a:pt x="6420" y="16574"/>
                    <a:pt x="6269" y="16484"/>
                  </a:cubicBezTo>
                  <a:cubicBezTo>
                    <a:pt x="6117" y="16394"/>
                    <a:pt x="5891" y="16303"/>
                    <a:pt x="5891" y="16032"/>
                  </a:cubicBezTo>
                  <a:cubicBezTo>
                    <a:pt x="5891" y="15851"/>
                    <a:pt x="5891" y="15671"/>
                    <a:pt x="5966" y="15580"/>
                  </a:cubicBezTo>
                  <a:cubicBezTo>
                    <a:pt x="5966" y="15399"/>
                    <a:pt x="6042" y="15309"/>
                    <a:pt x="5966" y="15128"/>
                  </a:cubicBezTo>
                  <a:cubicBezTo>
                    <a:pt x="5815" y="14767"/>
                    <a:pt x="5891" y="14496"/>
                    <a:pt x="5891" y="14315"/>
                  </a:cubicBezTo>
                  <a:cubicBezTo>
                    <a:pt x="5966" y="14224"/>
                    <a:pt x="5966" y="14134"/>
                    <a:pt x="5966" y="14044"/>
                  </a:cubicBezTo>
                  <a:cubicBezTo>
                    <a:pt x="5815" y="13773"/>
                    <a:pt x="5740" y="13411"/>
                    <a:pt x="6042" y="12869"/>
                  </a:cubicBezTo>
                  <a:cubicBezTo>
                    <a:pt x="6269" y="12327"/>
                    <a:pt x="6797" y="12055"/>
                    <a:pt x="7024" y="12146"/>
                  </a:cubicBezTo>
                  <a:cubicBezTo>
                    <a:pt x="7099" y="12146"/>
                    <a:pt x="7099" y="12146"/>
                    <a:pt x="7175" y="12146"/>
                  </a:cubicBezTo>
                  <a:cubicBezTo>
                    <a:pt x="7250" y="12236"/>
                    <a:pt x="7401" y="12327"/>
                    <a:pt x="7401" y="12146"/>
                  </a:cubicBezTo>
                  <a:cubicBezTo>
                    <a:pt x="7552" y="11965"/>
                    <a:pt x="7552" y="11875"/>
                    <a:pt x="7477" y="11875"/>
                  </a:cubicBezTo>
                  <a:cubicBezTo>
                    <a:pt x="7401" y="11784"/>
                    <a:pt x="7175" y="11694"/>
                    <a:pt x="7175" y="11513"/>
                  </a:cubicBezTo>
                  <a:cubicBezTo>
                    <a:pt x="7175" y="11513"/>
                    <a:pt x="7099" y="11423"/>
                    <a:pt x="7099" y="11423"/>
                  </a:cubicBezTo>
                  <a:cubicBezTo>
                    <a:pt x="7099" y="11332"/>
                    <a:pt x="7175" y="11152"/>
                    <a:pt x="7250" y="11061"/>
                  </a:cubicBezTo>
                  <a:cubicBezTo>
                    <a:pt x="7477" y="10609"/>
                    <a:pt x="7779" y="10158"/>
                    <a:pt x="7779" y="9796"/>
                  </a:cubicBezTo>
                  <a:cubicBezTo>
                    <a:pt x="7779" y="9706"/>
                    <a:pt x="7779" y="9525"/>
                    <a:pt x="7779" y="9344"/>
                  </a:cubicBezTo>
                  <a:cubicBezTo>
                    <a:pt x="7779" y="9163"/>
                    <a:pt x="7779" y="8983"/>
                    <a:pt x="7855" y="8802"/>
                  </a:cubicBezTo>
                  <a:cubicBezTo>
                    <a:pt x="8006" y="8712"/>
                    <a:pt x="8081" y="8712"/>
                    <a:pt x="8232" y="8712"/>
                  </a:cubicBezTo>
                  <a:cubicBezTo>
                    <a:pt x="8308" y="8621"/>
                    <a:pt x="8459" y="8621"/>
                    <a:pt x="8534" y="8621"/>
                  </a:cubicBezTo>
                  <a:cubicBezTo>
                    <a:pt x="8610" y="8531"/>
                    <a:pt x="8610" y="8531"/>
                    <a:pt x="8610" y="8350"/>
                  </a:cubicBezTo>
                  <a:cubicBezTo>
                    <a:pt x="8610" y="8260"/>
                    <a:pt x="8610" y="8169"/>
                    <a:pt x="8685" y="7989"/>
                  </a:cubicBezTo>
                  <a:cubicBezTo>
                    <a:pt x="8685" y="7989"/>
                    <a:pt x="8761" y="7898"/>
                    <a:pt x="8836" y="7717"/>
                  </a:cubicBezTo>
                  <a:cubicBezTo>
                    <a:pt x="8912" y="7537"/>
                    <a:pt x="8987" y="7356"/>
                    <a:pt x="9138" y="7266"/>
                  </a:cubicBezTo>
                  <a:cubicBezTo>
                    <a:pt x="9214" y="7175"/>
                    <a:pt x="9365" y="6994"/>
                    <a:pt x="9290" y="6994"/>
                  </a:cubicBezTo>
                  <a:cubicBezTo>
                    <a:pt x="9214" y="6723"/>
                    <a:pt x="9290" y="6542"/>
                    <a:pt x="9365" y="6452"/>
                  </a:cubicBezTo>
                  <a:cubicBezTo>
                    <a:pt x="9441" y="6362"/>
                    <a:pt x="9516" y="6181"/>
                    <a:pt x="9516" y="6091"/>
                  </a:cubicBezTo>
                  <a:cubicBezTo>
                    <a:pt x="9516" y="5639"/>
                    <a:pt x="9969" y="5368"/>
                    <a:pt x="10347" y="5368"/>
                  </a:cubicBezTo>
                  <a:cubicBezTo>
                    <a:pt x="10724" y="5368"/>
                    <a:pt x="10800" y="5277"/>
                    <a:pt x="10800" y="5277"/>
                  </a:cubicBezTo>
                  <a:cubicBezTo>
                    <a:pt x="10800" y="5187"/>
                    <a:pt x="10800" y="5096"/>
                    <a:pt x="10800" y="5006"/>
                  </a:cubicBezTo>
                  <a:cubicBezTo>
                    <a:pt x="10800" y="4916"/>
                    <a:pt x="10800" y="4825"/>
                    <a:pt x="10800" y="4645"/>
                  </a:cubicBezTo>
                  <a:cubicBezTo>
                    <a:pt x="10800" y="4554"/>
                    <a:pt x="10800" y="4464"/>
                    <a:pt x="10876" y="4373"/>
                  </a:cubicBezTo>
                  <a:cubicBezTo>
                    <a:pt x="10951" y="4283"/>
                    <a:pt x="11102" y="4283"/>
                    <a:pt x="11253" y="4373"/>
                  </a:cubicBezTo>
                  <a:cubicBezTo>
                    <a:pt x="11404" y="4464"/>
                    <a:pt x="11555" y="4464"/>
                    <a:pt x="11631" y="4464"/>
                  </a:cubicBezTo>
                  <a:cubicBezTo>
                    <a:pt x="11782" y="4373"/>
                    <a:pt x="12008" y="4373"/>
                    <a:pt x="12159" y="4554"/>
                  </a:cubicBezTo>
                  <a:cubicBezTo>
                    <a:pt x="12235" y="4645"/>
                    <a:pt x="12310" y="4645"/>
                    <a:pt x="12386" y="4645"/>
                  </a:cubicBezTo>
                  <a:cubicBezTo>
                    <a:pt x="12386" y="4645"/>
                    <a:pt x="12462" y="4645"/>
                    <a:pt x="12462" y="4554"/>
                  </a:cubicBezTo>
                  <a:cubicBezTo>
                    <a:pt x="12462" y="4012"/>
                    <a:pt x="12613" y="3560"/>
                    <a:pt x="12990" y="3560"/>
                  </a:cubicBezTo>
                  <a:cubicBezTo>
                    <a:pt x="12990" y="3560"/>
                    <a:pt x="13066" y="3560"/>
                    <a:pt x="13066" y="3560"/>
                  </a:cubicBezTo>
                  <a:cubicBezTo>
                    <a:pt x="13066" y="3560"/>
                    <a:pt x="13066" y="3560"/>
                    <a:pt x="13066" y="3560"/>
                  </a:cubicBezTo>
                  <a:cubicBezTo>
                    <a:pt x="13141" y="3560"/>
                    <a:pt x="13141" y="3560"/>
                    <a:pt x="13141" y="3560"/>
                  </a:cubicBezTo>
                  <a:cubicBezTo>
                    <a:pt x="13141" y="3560"/>
                    <a:pt x="13141" y="3560"/>
                    <a:pt x="13141" y="3560"/>
                  </a:cubicBezTo>
                  <a:close/>
                </a:path>
              </a:pathLst>
            </a:custGeom>
            <a:solidFill>
              <a:srgbClr val="FFDB00"/>
            </a:solidFill>
            <a:ln w="6350">
              <a:solidFill>
                <a:srgbClr val="BDBDBD"/>
              </a:solidFill>
            </a:ln>
          </p:spPr>
          <p:txBody>
            <a:bodyPr tIns="67145" bIns="67145"/>
            <a:lstStyle>
              <a:defPPr>
                <a:defRPr lang="sv-SE"/>
              </a:defPPr>
              <a:lvl1pPr marL="0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08148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16296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24443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632591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040739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448887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857035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265183" algn="l" defTabSz="816296" rtl="0" eaLnBrk="1" latinLnBrk="0" hangingPunct="1"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71422">
                <a:defRPr sz="2400"/>
              </a:pPr>
              <a:endParaRPr sz="1762"/>
            </a:p>
          </p:txBody>
        </p:sp>
      </p:grpSp>
      <p:grpSp>
        <p:nvGrpSpPr>
          <p:cNvPr id="253" name="Grupp 252">
            <a:extLst>
              <a:ext uri="{FF2B5EF4-FFF2-40B4-BE49-F238E27FC236}">
                <a16:creationId xmlns:a16="http://schemas.microsoft.com/office/drawing/2014/main" id="{0331AE93-DC21-401D-82DA-B67394746ED8}"/>
              </a:ext>
            </a:extLst>
          </p:cNvPr>
          <p:cNvGrpSpPr/>
          <p:nvPr/>
        </p:nvGrpSpPr>
        <p:grpSpPr>
          <a:xfrm>
            <a:off x="10178604" y="3957648"/>
            <a:ext cx="2853910" cy="2365464"/>
            <a:chOff x="5424847" y="1991236"/>
            <a:chExt cx="2170885" cy="1799337"/>
          </a:xfrm>
        </p:grpSpPr>
        <p:sp>
          <p:nvSpPr>
            <p:cNvPr id="242" name="Shape">
              <a:extLst>
                <a:ext uri="{FF2B5EF4-FFF2-40B4-BE49-F238E27FC236}">
                  <a16:creationId xmlns:a16="http://schemas.microsoft.com/office/drawing/2014/main" id="{F8F88EB8-514E-474F-90D7-CACA0427DC1A}"/>
                </a:ext>
              </a:extLst>
            </p:cNvPr>
            <p:cNvSpPr/>
            <p:nvPr/>
          </p:nvSpPr>
          <p:spPr>
            <a:xfrm>
              <a:off x="5586115" y="1991236"/>
              <a:ext cx="1779337" cy="1320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99" y="21331"/>
                  </a:moveTo>
                  <a:lnTo>
                    <a:pt x="12595" y="21600"/>
                  </a:lnTo>
                  <a:lnTo>
                    <a:pt x="12290" y="21481"/>
                  </a:lnTo>
                  <a:lnTo>
                    <a:pt x="12290" y="20973"/>
                  </a:lnTo>
                  <a:lnTo>
                    <a:pt x="12486" y="20765"/>
                  </a:lnTo>
                  <a:lnTo>
                    <a:pt x="12856" y="20615"/>
                  </a:lnTo>
                  <a:lnTo>
                    <a:pt x="13051" y="20615"/>
                  </a:lnTo>
                  <a:lnTo>
                    <a:pt x="13117" y="20824"/>
                  </a:lnTo>
                  <a:lnTo>
                    <a:pt x="12964" y="21063"/>
                  </a:lnTo>
                  <a:lnTo>
                    <a:pt x="12899" y="21331"/>
                  </a:lnTo>
                  <a:moveTo>
                    <a:pt x="18968" y="2894"/>
                  </a:moveTo>
                  <a:lnTo>
                    <a:pt x="19599" y="3103"/>
                  </a:lnTo>
                  <a:lnTo>
                    <a:pt x="20012" y="3610"/>
                  </a:lnTo>
                  <a:lnTo>
                    <a:pt x="20164" y="4326"/>
                  </a:lnTo>
                  <a:lnTo>
                    <a:pt x="20665" y="4326"/>
                  </a:lnTo>
                  <a:lnTo>
                    <a:pt x="20991" y="4028"/>
                  </a:lnTo>
                  <a:lnTo>
                    <a:pt x="21600" y="3819"/>
                  </a:lnTo>
                  <a:lnTo>
                    <a:pt x="21404" y="4445"/>
                  </a:lnTo>
                  <a:lnTo>
                    <a:pt x="21230" y="4744"/>
                  </a:lnTo>
                  <a:lnTo>
                    <a:pt x="21143" y="5519"/>
                  </a:lnTo>
                  <a:lnTo>
                    <a:pt x="20882" y="6146"/>
                  </a:lnTo>
                  <a:lnTo>
                    <a:pt x="20469" y="5997"/>
                  </a:lnTo>
                  <a:lnTo>
                    <a:pt x="20164" y="6295"/>
                  </a:lnTo>
                  <a:lnTo>
                    <a:pt x="20251" y="6862"/>
                  </a:lnTo>
                  <a:lnTo>
                    <a:pt x="20208" y="7638"/>
                  </a:lnTo>
                  <a:lnTo>
                    <a:pt x="20056" y="7638"/>
                  </a:lnTo>
                  <a:lnTo>
                    <a:pt x="20056" y="7996"/>
                  </a:lnTo>
                  <a:lnTo>
                    <a:pt x="19795" y="7548"/>
                  </a:lnTo>
                  <a:lnTo>
                    <a:pt x="19686" y="7996"/>
                  </a:lnTo>
                  <a:lnTo>
                    <a:pt x="19120" y="8204"/>
                  </a:lnTo>
                  <a:lnTo>
                    <a:pt x="19185" y="8562"/>
                  </a:lnTo>
                  <a:lnTo>
                    <a:pt x="18881" y="8562"/>
                  </a:lnTo>
                  <a:lnTo>
                    <a:pt x="18729" y="8324"/>
                  </a:lnTo>
                  <a:lnTo>
                    <a:pt x="18468" y="8771"/>
                  </a:lnTo>
                  <a:lnTo>
                    <a:pt x="18098" y="9189"/>
                  </a:lnTo>
                  <a:lnTo>
                    <a:pt x="17793" y="9547"/>
                  </a:lnTo>
                  <a:lnTo>
                    <a:pt x="17337" y="9756"/>
                  </a:lnTo>
                  <a:lnTo>
                    <a:pt x="17076" y="9965"/>
                  </a:lnTo>
                  <a:lnTo>
                    <a:pt x="16662" y="10173"/>
                  </a:lnTo>
                  <a:lnTo>
                    <a:pt x="16858" y="9905"/>
                  </a:lnTo>
                  <a:lnTo>
                    <a:pt x="16771" y="9666"/>
                  </a:lnTo>
                  <a:lnTo>
                    <a:pt x="17076" y="9249"/>
                  </a:lnTo>
                  <a:lnTo>
                    <a:pt x="16858" y="8891"/>
                  </a:lnTo>
                  <a:lnTo>
                    <a:pt x="16553" y="9129"/>
                  </a:lnTo>
                  <a:lnTo>
                    <a:pt x="16140" y="9547"/>
                  </a:lnTo>
                  <a:lnTo>
                    <a:pt x="15944" y="9965"/>
                  </a:lnTo>
                  <a:lnTo>
                    <a:pt x="15640" y="9965"/>
                  </a:lnTo>
                  <a:lnTo>
                    <a:pt x="15422" y="10323"/>
                  </a:lnTo>
                  <a:lnTo>
                    <a:pt x="15640" y="10681"/>
                  </a:lnTo>
                  <a:lnTo>
                    <a:pt x="15879" y="10800"/>
                  </a:lnTo>
                  <a:lnTo>
                    <a:pt x="15944" y="11098"/>
                  </a:lnTo>
                  <a:lnTo>
                    <a:pt x="16205" y="11248"/>
                  </a:lnTo>
                  <a:lnTo>
                    <a:pt x="16553" y="10800"/>
                  </a:lnTo>
                  <a:lnTo>
                    <a:pt x="16923" y="11009"/>
                  </a:lnTo>
                  <a:lnTo>
                    <a:pt x="17119" y="11098"/>
                  </a:lnTo>
                  <a:lnTo>
                    <a:pt x="17184" y="11367"/>
                  </a:lnTo>
                  <a:lnTo>
                    <a:pt x="16662" y="11516"/>
                  </a:lnTo>
                  <a:lnTo>
                    <a:pt x="16510" y="11874"/>
                  </a:lnTo>
                  <a:lnTo>
                    <a:pt x="16205" y="12143"/>
                  </a:lnTo>
                  <a:lnTo>
                    <a:pt x="15988" y="12560"/>
                  </a:lnTo>
                  <a:lnTo>
                    <a:pt x="16358" y="12918"/>
                  </a:lnTo>
                  <a:lnTo>
                    <a:pt x="16510" y="13485"/>
                  </a:lnTo>
                  <a:lnTo>
                    <a:pt x="16706" y="13992"/>
                  </a:lnTo>
                  <a:lnTo>
                    <a:pt x="16967" y="14410"/>
                  </a:lnTo>
                  <a:lnTo>
                    <a:pt x="16967" y="14828"/>
                  </a:lnTo>
                  <a:lnTo>
                    <a:pt x="16706" y="14977"/>
                  </a:lnTo>
                  <a:lnTo>
                    <a:pt x="16815" y="15245"/>
                  </a:lnTo>
                  <a:lnTo>
                    <a:pt x="17010" y="15484"/>
                  </a:lnTo>
                  <a:lnTo>
                    <a:pt x="16967" y="15902"/>
                  </a:lnTo>
                  <a:lnTo>
                    <a:pt x="16858" y="16379"/>
                  </a:lnTo>
                  <a:lnTo>
                    <a:pt x="16662" y="16379"/>
                  </a:lnTo>
                  <a:lnTo>
                    <a:pt x="16445" y="17035"/>
                  </a:lnTo>
                  <a:lnTo>
                    <a:pt x="15836" y="18288"/>
                  </a:lnTo>
                  <a:lnTo>
                    <a:pt x="15314" y="18796"/>
                  </a:lnTo>
                  <a:lnTo>
                    <a:pt x="14857" y="19213"/>
                  </a:lnTo>
                  <a:lnTo>
                    <a:pt x="14444" y="19273"/>
                  </a:lnTo>
                  <a:lnTo>
                    <a:pt x="14248" y="19571"/>
                  </a:lnTo>
                  <a:lnTo>
                    <a:pt x="14139" y="19362"/>
                  </a:lnTo>
                  <a:lnTo>
                    <a:pt x="13943" y="19631"/>
                  </a:lnTo>
                  <a:lnTo>
                    <a:pt x="13421" y="19840"/>
                  </a:lnTo>
                  <a:lnTo>
                    <a:pt x="13051" y="19989"/>
                  </a:lnTo>
                  <a:lnTo>
                    <a:pt x="12964" y="20496"/>
                  </a:lnTo>
                  <a:lnTo>
                    <a:pt x="12747" y="20556"/>
                  </a:lnTo>
                  <a:lnTo>
                    <a:pt x="12638" y="20198"/>
                  </a:lnTo>
                  <a:lnTo>
                    <a:pt x="12747" y="19989"/>
                  </a:lnTo>
                  <a:lnTo>
                    <a:pt x="12225" y="19780"/>
                  </a:lnTo>
                  <a:lnTo>
                    <a:pt x="12073" y="19840"/>
                  </a:lnTo>
                  <a:lnTo>
                    <a:pt x="11724" y="19720"/>
                  </a:lnTo>
                  <a:lnTo>
                    <a:pt x="11572" y="19571"/>
                  </a:lnTo>
                  <a:lnTo>
                    <a:pt x="11616" y="19213"/>
                  </a:lnTo>
                  <a:lnTo>
                    <a:pt x="11311" y="19154"/>
                  </a:lnTo>
                  <a:lnTo>
                    <a:pt x="11094" y="18945"/>
                  </a:lnTo>
                  <a:lnTo>
                    <a:pt x="10854" y="19213"/>
                  </a:lnTo>
                  <a:lnTo>
                    <a:pt x="10485" y="19273"/>
                  </a:lnTo>
                  <a:lnTo>
                    <a:pt x="10180" y="19273"/>
                  </a:lnTo>
                  <a:lnTo>
                    <a:pt x="10028" y="19422"/>
                  </a:lnTo>
                  <a:lnTo>
                    <a:pt x="9810" y="19482"/>
                  </a:lnTo>
                  <a:lnTo>
                    <a:pt x="9876" y="20049"/>
                  </a:lnTo>
                  <a:lnTo>
                    <a:pt x="9723" y="20049"/>
                  </a:lnTo>
                  <a:lnTo>
                    <a:pt x="9658" y="19929"/>
                  </a:lnTo>
                  <a:lnTo>
                    <a:pt x="9658" y="19720"/>
                  </a:lnTo>
                  <a:lnTo>
                    <a:pt x="9397" y="19840"/>
                  </a:lnTo>
                  <a:lnTo>
                    <a:pt x="9245" y="19780"/>
                  </a:lnTo>
                  <a:lnTo>
                    <a:pt x="8984" y="19571"/>
                  </a:lnTo>
                  <a:lnTo>
                    <a:pt x="9092" y="19154"/>
                  </a:lnTo>
                  <a:lnTo>
                    <a:pt x="8897" y="19064"/>
                  </a:lnTo>
                  <a:lnTo>
                    <a:pt x="8788" y="18587"/>
                  </a:lnTo>
                  <a:lnTo>
                    <a:pt x="8418" y="18646"/>
                  </a:lnTo>
                  <a:lnTo>
                    <a:pt x="8483" y="18020"/>
                  </a:lnTo>
                  <a:lnTo>
                    <a:pt x="8788" y="17602"/>
                  </a:lnTo>
                  <a:lnTo>
                    <a:pt x="8788" y="16737"/>
                  </a:lnTo>
                  <a:lnTo>
                    <a:pt x="8636" y="16588"/>
                  </a:lnTo>
                  <a:lnTo>
                    <a:pt x="8527" y="16319"/>
                  </a:lnTo>
                  <a:lnTo>
                    <a:pt x="8331" y="16319"/>
                  </a:lnTo>
                  <a:lnTo>
                    <a:pt x="7918" y="16260"/>
                  </a:lnTo>
                  <a:lnTo>
                    <a:pt x="8070" y="16021"/>
                  </a:lnTo>
                  <a:lnTo>
                    <a:pt x="7853" y="15693"/>
                  </a:lnTo>
                  <a:lnTo>
                    <a:pt x="7657" y="15902"/>
                  </a:lnTo>
                  <a:lnTo>
                    <a:pt x="7352" y="15752"/>
                  </a:lnTo>
                  <a:lnTo>
                    <a:pt x="6939" y="16110"/>
                  </a:lnTo>
                  <a:lnTo>
                    <a:pt x="6634" y="16528"/>
                  </a:lnTo>
                  <a:lnTo>
                    <a:pt x="6308" y="16588"/>
                  </a:lnTo>
                  <a:lnTo>
                    <a:pt x="6156" y="16469"/>
                  </a:lnTo>
                  <a:lnTo>
                    <a:pt x="6004" y="16379"/>
                  </a:lnTo>
                  <a:lnTo>
                    <a:pt x="5743" y="16319"/>
                  </a:lnTo>
                  <a:lnTo>
                    <a:pt x="5547" y="16469"/>
                  </a:lnTo>
                  <a:lnTo>
                    <a:pt x="5351" y="16886"/>
                  </a:lnTo>
                  <a:lnTo>
                    <a:pt x="5286" y="16379"/>
                  </a:lnTo>
                  <a:lnTo>
                    <a:pt x="5090" y="16528"/>
                  </a:lnTo>
                  <a:lnTo>
                    <a:pt x="4677" y="16469"/>
                  </a:lnTo>
                  <a:lnTo>
                    <a:pt x="4263" y="16379"/>
                  </a:lnTo>
                  <a:lnTo>
                    <a:pt x="4002" y="16110"/>
                  </a:lnTo>
                  <a:lnTo>
                    <a:pt x="3698" y="16021"/>
                  </a:lnTo>
                  <a:lnTo>
                    <a:pt x="3589" y="15752"/>
                  </a:lnTo>
                  <a:lnTo>
                    <a:pt x="3393" y="15693"/>
                  </a:lnTo>
                  <a:lnTo>
                    <a:pt x="3024" y="15335"/>
                  </a:lnTo>
                  <a:lnTo>
                    <a:pt x="2763" y="15126"/>
                  </a:lnTo>
                  <a:lnTo>
                    <a:pt x="2610" y="15245"/>
                  </a:lnTo>
                  <a:lnTo>
                    <a:pt x="2110" y="14917"/>
                  </a:lnTo>
                  <a:lnTo>
                    <a:pt x="1784" y="14559"/>
                  </a:lnTo>
                  <a:lnTo>
                    <a:pt x="1697" y="13903"/>
                  </a:lnTo>
                  <a:lnTo>
                    <a:pt x="1936" y="13992"/>
                  </a:lnTo>
                  <a:lnTo>
                    <a:pt x="1936" y="13694"/>
                  </a:lnTo>
                  <a:lnTo>
                    <a:pt x="1784" y="13366"/>
                  </a:lnTo>
                  <a:lnTo>
                    <a:pt x="1849" y="12918"/>
                  </a:lnTo>
                  <a:lnTo>
                    <a:pt x="1479" y="12232"/>
                  </a:lnTo>
                  <a:lnTo>
                    <a:pt x="870" y="12023"/>
                  </a:lnTo>
                  <a:lnTo>
                    <a:pt x="761" y="11516"/>
                  </a:lnTo>
                  <a:lnTo>
                    <a:pt x="500" y="11248"/>
                  </a:lnTo>
                  <a:lnTo>
                    <a:pt x="457" y="11098"/>
                  </a:lnTo>
                  <a:lnTo>
                    <a:pt x="392" y="10740"/>
                  </a:lnTo>
                  <a:lnTo>
                    <a:pt x="392" y="10531"/>
                  </a:lnTo>
                  <a:lnTo>
                    <a:pt x="196" y="10382"/>
                  </a:lnTo>
                  <a:lnTo>
                    <a:pt x="87" y="10442"/>
                  </a:lnTo>
                  <a:lnTo>
                    <a:pt x="0" y="9905"/>
                  </a:lnTo>
                  <a:lnTo>
                    <a:pt x="87" y="9666"/>
                  </a:lnTo>
                  <a:lnTo>
                    <a:pt x="44" y="9547"/>
                  </a:lnTo>
                  <a:lnTo>
                    <a:pt x="392" y="9249"/>
                  </a:lnTo>
                  <a:lnTo>
                    <a:pt x="609" y="9189"/>
                  </a:lnTo>
                  <a:lnTo>
                    <a:pt x="957" y="9249"/>
                  </a:lnTo>
                  <a:lnTo>
                    <a:pt x="1131" y="8831"/>
                  </a:lnTo>
                  <a:lnTo>
                    <a:pt x="1588" y="8771"/>
                  </a:lnTo>
                  <a:lnTo>
                    <a:pt x="1697" y="8473"/>
                  </a:lnTo>
                  <a:lnTo>
                    <a:pt x="2262" y="8115"/>
                  </a:lnTo>
                  <a:lnTo>
                    <a:pt x="2306" y="7996"/>
                  </a:lnTo>
                  <a:lnTo>
                    <a:pt x="2262" y="7638"/>
                  </a:lnTo>
                  <a:lnTo>
                    <a:pt x="2502" y="7429"/>
                  </a:lnTo>
                  <a:lnTo>
                    <a:pt x="2197" y="6295"/>
                  </a:lnTo>
                  <a:lnTo>
                    <a:pt x="2915" y="5997"/>
                  </a:lnTo>
                  <a:lnTo>
                    <a:pt x="3067" y="5877"/>
                  </a:lnTo>
                  <a:lnTo>
                    <a:pt x="3328" y="4594"/>
                  </a:lnTo>
                  <a:lnTo>
                    <a:pt x="4002" y="4863"/>
                  </a:lnTo>
                  <a:lnTo>
                    <a:pt x="4198" y="4535"/>
                  </a:lnTo>
                  <a:lnTo>
                    <a:pt x="4263" y="3819"/>
                  </a:lnTo>
                  <a:lnTo>
                    <a:pt x="4524" y="3759"/>
                  </a:lnTo>
                  <a:lnTo>
                    <a:pt x="4829" y="3252"/>
                  </a:lnTo>
                  <a:lnTo>
                    <a:pt x="4938" y="3192"/>
                  </a:lnTo>
                  <a:lnTo>
                    <a:pt x="5025" y="3670"/>
                  </a:lnTo>
                  <a:lnTo>
                    <a:pt x="5351" y="4087"/>
                  </a:lnTo>
                  <a:lnTo>
                    <a:pt x="5808" y="4386"/>
                  </a:lnTo>
                  <a:lnTo>
                    <a:pt x="6069" y="4952"/>
                  </a:lnTo>
                  <a:lnTo>
                    <a:pt x="5960" y="5728"/>
                  </a:lnTo>
                  <a:lnTo>
                    <a:pt x="6069" y="6086"/>
                  </a:lnTo>
                  <a:lnTo>
                    <a:pt x="6482" y="6146"/>
                  </a:lnTo>
                  <a:lnTo>
                    <a:pt x="6939" y="6295"/>
                  </a:lnTo>
                  <a:lnTo>
                    <a:pt x="7396" y="6713"/>
                  </a:lnTo>
                  <a:lnTo>
                    <a:pt x="7613" y="6772"/>
                  </a:lnTo>
                  <a:lnTo>
                    <a:pt x="7766" y="7339"/>
                  </a:lnTo>
                  <a:lnTo>
                    <a:pt x="7961" y="7787"/>
                  </a:lnTo>
                  <a:lnTo>
                    <a:pt x="8375" y="7787"/>
                  </a:lnTo>
                  <a:lnTo>
                    <a:pt x="9092" y="7906"/>
                  </a:lnTo>
                  <a:lnTo>
                    <a:pt x="9549" y="7787"/>
                  </a:lnTo>
                  <a:lnTo>
                    <a:pt x="9919" y="7906"/>
                  </a:lnTo>
                  <a:lnTo>
                    <a:pt x="10441" y="8264"/>
                  </a:lnTo>
                  <a:lnTo>
                    <a:pt x="10854" y="8264"/>
                  </a:lnTo>
                  <a:lnTo>
                    <a:pt x="11007" y="8473"/>
                  </a:lnTo>
                  <a:lnTo>
                    <a:pt x="11420" y="8115"/>
                  </a:lnTo>
                  <a:lnTo>
                    <a:pt x="11985" y="7906"/>
                  </a:lnTo>
                  <a:lnTo>
                    <a:pt x="12486" y="7906"/>
                  </a:lnTo>
                  <a:lnTo>
                    <a:pt x="12899" y="7638"/>
                  </a:lnTo>
                  <a:lnTo>
                    <a:pt x="13160" y="7339"/>
                  </a:lnTo>
                  <a:lnTo>
                    <a:pt x="13421" y="7071"/>
                  </a:lnTo>
                  <a:lnTo>
                    <a:pt x="13378" y="6862"/>
                  </a:lnTo>
                  <a:lnTo>
                    <a:pt x="13269" y="6653"/>
                  </a:lnTo>
                  <a:lnTo>
                    <a:pt x="13421" y="6146"/>
                  </a:lnTo>
                  <a:lnTo>
                    <a:pt x="13617" y="6206"/>
                  </a:lnTo>
                  <a:lnTo>
                    <a:pt x="13987" y="6355"/>
                  </a:lnTo>
                  <a:lnTo>
                    <a:pt x="14335" y="5997"/>
                  </a:lnTo>
                  <a:lnTo>
                    <a:pt x="14857" y="5728"/>
                  </a:lnTo>
                  <a:lnTo>
                    <a:pt x="15118" y="5310"/>
                  </a:lnTo>
                  <a:lnTo>
                    <a:pt x="15379" y="5102"/>
                  </a:lnTo>
                  <a:lnTo>
                    <a:pt x="15879" y="4952"/>
                  </a:lnTo>
                  <a:lnTo>
                    <a:pt x="16205" y="5102"/>
                  </a:lnTo>
                  <a:lnTo>
                    <a:pt x="16205" y="4803"/>
                  </a:lnTo>
                  <a:lnTo>
                    <a:pt x="15879" y="4326"/>
                  </a:lnTo>
                  <a:lnTo>
                    <a:pt x="15640" y="4087"/>
                  </a:lnTo>
                  <a:lnTo>
                    <a:pt x="15314" y="4386"/>
                  </a:lnTo>
                  <a:lnTo>
                    <a:pt x="15009" y="4236"/>
                  </a:lnTo>
                  <a:lnTo>
                    <a:pt x="14813" y="4326"/>
                  </a:lnTo>
                  <a:lnTo>
                    <a:pt x="14705" y="4028"/>
                  </a:lnTo>
                  <a:lnTo>
                    <a:pt x="14966" y="3312"/>
                  </a:lnTo>
                  <a:lnTo>
                    <a:pt x="15118" y="2745"/>
                  </a:lnTo>
                  <a:lnTo>
                    <a:pt x="15531" y="3043"/>
                  </a:lnTo>
                  <a:lnTo>
                    <a:pt x="16053" y="2536"/>
                  </a:lnTo>
                  <a:lnTo>
                    <a:pt x="16053" y="2267"/>
                  </a:lnTo>
                  <a:lnTo>
                    <a:pt x="16358" y="1432"/>
                  </a:lnTo>
                  <a:lnTo>
                    <a:pt x="16553" y="1193"/>
                  </a:lnTo>
                  <a:lnTo>
                    <a:pt x="16553" y="776"/>
                  </a:lnTo>
                  <a:lnTo>
                    <a:pt x="16358" y="567"/>
                  </a:lnTo>
                  <a:lnTo>
                    <a:pt x="16662" y="149"/>
                  </a:lnTo>
                  <a:lnTo>
                    <a:pt x="17076" y="0"/>
                  </a:lnTo>
                  <a:lnTo>
                    <a:pt x="17532" y="0"/>
                  </a:lnTo>
                  <a:lnTo>
                    <a:pt x="18098" y="209"/>
                  </a:lnTo>
                  <a:lnTo>
                    <a:pt x="18402" y="507"/>
                  </a:lnTo>
                  <a:lnTo>
                    <a:pt x="18620" y="1343"/>
                  </a:lnTo>
                  <a:lnTo>
                    <a:pt x="18772" y="1641"/>
                  </a:lnTo>
                  <a:lnTo>
                    <a:pt x="18881" y="2118"/>
                  </a:lnTo>
                  <a:lnTo>
                    <a:pt x="18968" y="2894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rgbClr val="BEBEBE"/>
              </a:solidFill>
              <a:prstDash val="solid"/>
              <a:round/>
            </a:ln>
            <a:effectLst/>
          </p:spPr>
          <p:txBody>
            <a:bodyPr wrap="square" lIns="54556" tIns="54556" rIns="54556" bIns="54556" numCol="1" anchor="t">
              <a:noAutofit/>
            </a:bodyPr>
            <a:lstStyle/>
            <a:p>
              <a:pPr defTabSz="1091006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endParaRPr sz="2147">
                <a:solidFill>
                  <a:prstClr val="black"/>
                </a:solidFill>
                <a:latin typeface="Calibri"/>
                <a:sym typeface="Calibri"/>
              </a:endParaRPr>
            </a:p>
          </p:txBody>
        </p:sp>
        <p:sp>
          <p:nvSpPr>
            <p:cNvPr id="243" name="Shape">
              <a:extLst>
                <a:ext uri="{FF2B5EF4-FFF2-40B4-BE49-F238E27FC236}">
                  <a16:creationId xmlns:a16="http://schemas.microsoft.com/office/drawing/2014/main" id="{013E5895-28E3-4825-9CBD-B690A8B9B1DA}"/>
                </a:ext>
              </a:extLst>
            </p:cNvPr>
            <p:cNvSpPr/>
            <p:nvPr/>
          </p:nvSpPr>
          <p:spPr>
            <a:xfrm>
              <a:off x="6408415" y="3145343"/>
              <a:ext cx="213491" cy="4598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53" y="0"/>
                  </a:moveTo>
                  <a:lnTo>
                    <a:pt x="11266" y="600"/>
                  </a:lnTo>
                  <a:lnTo>
                    <a:pt x="13804" y="942"/>
                  </a:lnTo>
                  <a:lnTo>
                    <a:pt x="13442" y="1799"/>
                  </a:lnTo>
                  <a:lnTo>
                    <a:pt x="14711" y="2398"/>
                  </a:lnTo>
                  <a:lnTo>
                    <a:pt x="17612" y="2826"/>
                  </a:lnTo>
                  <a:lnTo>
                    <a:pt x="16654" y="3128"/>
                  </a:lnTo>
                  <a:lnTo>
                    <a:pt x="17042" y="3185"/>
                  </a:lnTo>
                  <a:lnTo>
                    <a:pt x="13234" y="4384"/>
                  </a:lnTo>
                  <a:lnTo>
                    <a:pt x="11238" y="5462"/>
                  </a:lnTo>
                  <a:lnTo>
                    <a:pt x="10904" y="6252"/>
                  </a:lnTo>
                  <a:lnTo>
                    <a:pt x="12898" y="7880"/>
                  </a:lnTo>
                  <a:lnTo>
                    <a:pt x="15617" y="9678"/>
                  </a:lnTo>
                  <a:lnTo>
                    <a:pt x="18518" y="10706"/>
                  </a:lnTo>
                  <a:lnTo>
                    <a:pt x="20331" y="11734"/>
                  </a:lnTo>
                  <a:lnTo>
                    <a:pt x="21600" y="14389"/>
                  </a:lnTo>
                  <a:lnTo>
                    <a:pt x="21056" y="16959"/>
                  </a:lnTo>
                  <a:lnTo>
                    <a:pt x="20524" y="17138"/>
                  </a:lnTo>
                  <a:lnTo>
                    <a:pt x="20486" y="17318"/>
                  </a:lnTo>
                  <a:lnTo>
                    <a:pt x="17948" y="18174"/>
                  </a:lnTo>
                  <a:lnTo>
                    <a:pt x="15047" y="19202"/>
                  </a:lnTo>
                  <a:lnTo>
                    <a:pt x="12328" y="20401"/>
                  </a:lnTo>
                  <a:lnTo>
                    <a:pt x="8521" y="21600"/>
                  </a:lnTo>
                  <a:lnTo>
                    <a:pt x="7614" y="20572"/>
                  </a:lnTo>
                  <a:lnTo>
                    <a:pt x="8521" y="19801"/>
                  </a:lnTo>
                  <a:lnTo>
                    <a:pt x="6345" y="18945"/>
                  </a:lnTo>
                  <a:lnTo>
                    <a:pt x="7271" y="18726"/>
                  </a:lnTo>
                  <a:lnTo>
                    <a:pt x="6915" y="18586"/>
                  </a:lnTo>
                  <a:lnTo>
                    <a:pt x="9453" y="17986"/>
                  </a:lnTo>
                  <a:lnTo>
                    <a:pt x="11522" y="17986"/>
                  </a:lnTo>
                  <a:lnTo>
                    <a:pt x="10696" y="17318"/>
                  </a:lnTo>
                  <a:lnTo>
                    <a:pt x="11509" y="17155"/>
                  </a:lnTo>
                  <a:lnTo>
                    <a:pt x="11266" y="16959"/>
                  </a:lnTo>
                  <a:lnTo>
                    <a:pt x="15467" y="16119"/>
                  </a:lnTo>
                  <a:lnTo>
                    <a:pt x="15773" y="14748"/>
                  </a:lnTo>
                  <a:lnTo>
                    <a:pt x="15410" y="13720"/>
                  </a:lnTo>
                  <a:lnTo>
                    <a:pt x="15773" y="12264"/>
                  </a:lnTo>
                  <a:lnTo>
                    <a:pt x="15047" y="11236"/>
                  </a:lnTo>
                  <a:lnTo>
                    <a:pt x="12872" y="10294"/>
                  </a:lnTo>
                  <a:lnTo>
                    <a:pt x="11059" y="9010"/>
                  </a:lnTo>
                  <a:lnTo>
                    <a:pt x="8521" y="7211"/>
                  </a:lnTo>
                  <a:lnTo>
                    <a:pt x="5076" y="6440"/>
                  </a:lnTo>
                  <a:lnTo>
                    <a:pt x="5775" y="6110"/>
                  </a:lnTo>
                  <a:lnTo>
                    <a:pt x="5646" y="6081"/>
                  </a:lnTo>
                  <a:lnTo>
                    <a:pt x="6553" y="5653"/>
                  </a:lnTo>
                  <a:lnTo>
                    <a:pt x="7466" y="5413"/>
                  </a:lnTo>
                  <a:lnTo>
                    <a:pt x="6345" y="4128"/>
                  </a:lnTo>
                  <a:lnTo>
                    <a:pt x="2901" y="4128"/>
                  </a:lnTo>
                  <a:lnTo>
                    <a:pt x="1632" y="2928"/>
                  </a:lnTo>
                  <a:lnTo>
                    <a:pt x="0" y="1729"/>
                  </a:lnTo>
                  <a:lnTo>
                    <a:pt x="780" y="1525"/>
                  </a:lnTo>
                  <a:lnTo>
                    <a:pt x="570" y="1370"/>
                  </a:lnTo>
                  <a:lnTo>
                    <a:pt x="2201" y="942"/>
                  </a:lnTo>
                  <a:lnTo>
                    <a:pt x="7459" y="942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rgbClr val="BEBEBE"/>
              </a:solidFill>
              <a:prstDash val="solid"/>
              <a:round/>
            </a:ln>
            <a:effectLst/>
          </p:spPr>
          <p:txBody>
            <a:bodyPr wrap="square" lIns="54556" tIns="54556" rIns="54556" bIns="54556" numCol="1" anchor="t">
              <a:noAutofit/>
            </a:bodyPr>
            <a:lstStyle/>
            <a:p>
              <a:pPr defTabSz="1091006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endParaRPr sz="2147">
                <a:solidFill>
                  <a:prstClr val="black"/>
                </a:solidFill>
                <a:latin typeface="Calibri"/>
                <a:sym typeface="Calibri"/>
              </a:endParaRPr>
            </a:p>
          </p:txBody>
        </p:sp>
        <p:sp>
          <p:nvSpPr>
            <p:cNvPr id="244" name="Shape">
              <a:extLst>
                <a:ext uri="{FF2B5EF4-FFF2-40B4-BE49-F238E27FC236}">
                  <a16:creationId xmlns:a16="http://schemas.microsoft.com/office/drawing/2014/main" id="{222AADA3-C5F6-483B-ABFF-46072F54CE04}"/>
                </a:ext>
              </a:extLst>
            </p:cNvPr>
            <p:cNvSpPr/>
            <p:nvPr/>
          </p:nvSpPr>
          <p:spPr>
            <a:xfrm>
              <a:off x="5424847" y="2731869"/>
              <a:ext cx="855071" cy="885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51" y="0"/>
                  </a:moveTo>
                  <a:lnTo>
                    <a:pt x="7975" y="1023"/>
                  </a:lnTo>
                  <a:lnTo>
                    <a:pt x="7975" y="1690"/>
                  </a:lnTo>
                  <a:lnTo>
                    <a:pt x="8202" y="2179"/>
                  </a:lnTo>
                  <a:lnTo>
                    <a:pt x="8202" y="2623"/>
                  </a:lnTo>
                  <a:lnTo>
                    <a:pt x="8012" y="2561"/>
                  </a:lnTo>
                  <a:lnTo>
                    <a:pt x="8012" y="2748"/>
                  </a:lnTo>
                  <a:lnTo>
                    <a:pt x="7812" y="2682"/>
                  </a:lnTo>
                  <a:lnTo>
                    <a:pt x="7885" y="3468"/>
                  </a:lnTo>
                  <a:lnTo>
                    <a:pt x="8654" y="4002"/>
                  </a:lnTo>
                  <a:lnTo>
                    <a:pt x="9695" y="4491"/>
                  </a:lnTo>
                  <a:lnTo>
                    <a:pt x="9152" y="4935"/>
                  </a:lnTo>
                  <a:lnTo>
                    <a:pt x="8971" y="5647"/>
                  </a:lnTo>
                  <a:lnTo>
                    <a:pt x="9605" y="6003"/>
                  </a:lnTo>
                  <a:lnTo>
                    <a:pt x="10329" y="6403"/>
                  </a:lnTo>
                  <a:lnTo>
                    <a:pt x="11325" y="6847"/>
                  </a:lnTo>
                  <a:lnTo>
                    <a:pt x="12275" y="6936"/>
                  </a:lnTo>
                  <a:lnTo>
                    <a:pt x="12683" y="7336"/>
                  </a:lnTo>
                  <a:lnTo>
                    <a:pt x="13226" y="7470"/>
                  </a:lnTo>
                  <a:lnTo>
                    <a:pt x="14222" y="7559"/>
                  </a:lnTo>
                  <a:lnTo>
                    <a:pt x="14584" y="7559"/>
                  </a:lnTo>
                  <a:lnTo>
                    <a:pt x="14666" y="7372"/>
                  </a:lnTo>
                  <a:lnTo>
                    <a:pt x="14530" y="6838"/>
                  </a:lnTo>
                  <a:lnTo>
                    <a:pt x="14666" y="6527"/>
                  </a:lnTo>
                  <a:lnTo>
                    <a:pt x="14844" y="6430"/>
                  </a:lnTo>
                  <a:lnTo>
                    <a:pt x="14856" y="6403"/>
                  </a:lnTo>
                  <a:lnTo>
                    <a:pt x="15263" y="6180"/>
                  </a:lnTo>
                  <a:lnTo>
                    <a:pt x="15399" y="6847"/>
                  </a:lnTo>
                  <a:lnTo>
                    <a:pt x="15399" y="7025"/>
                  </a:lnTo>
                  <a:lnTo>
                    <a:pt x="16032" y="7336"/>
                  </a:lnTo>
                  <a:lnTo>
                    <a:pt x="16440" y="7248"/>
                  </a:lnTo>
                  <a:lnTo>
                    <a:pt x="17563" y="7248"/>
                  </a:lnTo>
                  <a:lnTo>
                    <a:pt x="17563" y="6838"/>
                  </a:lnTo>
                  <a:lnTo>
                    <a:pt x="17201" y="6616"/>
                  </a:lnTo>
                  <a:lnTo>
                    <a:pt x="17524" y="6574"/>
                  </a:lnTo>
                  <a:lnTo>
                    <a:pt x="17390" y="6492"/>
                  </a:lnTo>
                  <a:lnTo>
                    <a:pt x="17996" y="6412"/>
                  </a:lnTo>
                  <a:lnTo>
                    <a:pt x="18513" y="5904"/>
                  </a:lnTo>
                  <a:lnTo>
                    <a:pt x="18685" y="5798"/>
                  </a:lnTo>
                  <a:lnTo>
                    <a:pt x="18703" y="5780"/>
                  </a:lnTo>
                  <a:lnTo>
                    <a:pt x="19563" y="5247"/>
                  </a:lnTo>
                  <a:lnTo>
                    <a:pt x="20197" y="5469"/>
                  </a:lnTo>
                  <a:lnTo>
                    <a:pt x="20740" y="5158"/>
                  </a:lnTo>
                  <a:lnTo>
                    <a:pt x="21057" y="5647"/>
                  </a:lnTo>
                  <a:lnTo>
                    <a:pt x="20830" y="6003"/>
                  </a:lnTo>
                  <a:lnTo>
                    <a:pt x="21600" y="6091"/>
                  </a:lnTo>
                  <a:lnTo>
                    <a:pt x="21600" y="6403"/>
                  </a:lnTo>
                  <a:lnTo>
                    <a:pt x="21410" y="6477"/>
                  </a:lnTo>
                  <a:lnTo>
                    <a:pt x="21410" y="6527"/>
                  </a:lnTo>
                  <a:lnTo>
                    <a:pt x="21382" y="6538"/>
                  </a:lnTo>
                  <a:lnTo>
                    <a:pt x="21464" y="7025"/>
                  </a:lnTo>
                  <a:lnTo>
                    <a:pt x="21243" y="6963"/>
                  </a:lnTo>
                  <a:lnTo>
                    <a:pt x="21274" y="7149"/>
                  </a:lnTo>
                  <a:lnTo>
                    <a:pt x="20654" y="6975"/>
                  </a:lnTo>
                  <a:lnTo>
                    <a:pt x="19970" y="7470"/>
                  </a:lnTo>
                  <a:lnTo>
                    <a:pt x="19970" y="7870"/>
                  </a:lnTo>
                  <a:lnTo>
                    <a:pt x="19563" y="8626"/>
                  </a:lnTo>
                  <a:lnTo>
                    <a:pt x="19563" y="8937"/>
                  </a:lnTo>
                  <a:lnTo>
                    <a:pt x="19246" y="9560"/>
                  </a:lnTo>
                  <a:lnTo>
                    <a:pt x="19128" y="9544"/>
                  </a:lnTo>
                  <a:lnTo>
                    <a:pt x="19057" y="9684"/>
                  </a:lnTo>
                  <a:lnTo>
                    <a:pt x="18567" y="9620"/>
                  </a:lnTo>
                  <a:lnTo>
                    <a:pt x="18567" y="10182"/>
                  </a:lnTo>
                  <a:lnTo>
                    <a:pt x="18386" y="10493"/>
                  </a:lnTo>
                  <a:lnTo>
                    <a:pt x="18477" y="10805"/>
                  </a:lnTo>
                  <a:lnTo>
                    <a:pt x="18160" y="11027"/>
                  </a:lnTo>
                  <a:lnTo>
                    <a:pt x="18158" y="11020"/>
                  </a:lnTo>
                  <a:lnTo>
                    <a:pt x="17970" y="11151"/>
                  </a:lnTo>
                  <a:lnTo>
                    <a:pt x="17563" y="9906"/>
                  </a:lnTo>
                  <a:lnTo>
                    <a:pt x="17495" y="9906"/>
                  </a:lnTo>
                  <a:lnTo>
                    <a:pt x="17390" y="10315"/>
                  </a:lnTo>
                  <a:lnTo>
                    <a:pt x="17267" y="10180"/>
                  </a:lnTo>
                  <a:lnTo>
                    <a:pt x="17201" y="10440"/>
                  </a:lnTo>
                  <a:lnTo>
                    <a:pt x="16793" y="9995"/>
                  </a:lnTo>
                  <a:lnTo>
                    <a:pt x="17110" y="9595"/>
                  </a:lnTo>
                  <a:lnTo>
                    <a:pt x="17247" y="9537"/>
                  </a:lnTo>
                  <a:lnTo>
                    <a:pt x="17300" y="9471"/>
                  </a:lnTo>
                  <a:lnTo>
                    <a:pt x="17456" y="9405"/>
                  </a:lnTo>
                  <a:lnTo>
                    <a:pt x="17744" y="8839"/>
                  </a:lnTo>
                  <a:lnTo>
                    <a:pt x="17336" y="8750"/>
                  </a:lnTo>
                  <a:lnTo>
                    <a:pt x="16703" y="8750"/>
                  </a:lnTo>
                  <a:lnTo>
                    <a:pt x="15933" y="8617"/>
                  </a:lnTo>
                  <a:lnTo>
                    <a:pt x="15843" y="7994"/>
                  </a:lnTo>
                  <a:lnTo>
                    <a:pt x="15526" y="7994"/>
                  </a:lnTo>
                  <a:lnTo>
                    <a:pt x="15069" y="7733"/>
                  </a:lnTo>
                  <a:lnTo>
                    <a:pt x="14856" y="8092"/>
                  </a:lnTo>
                  <a:lnTo>
                    <a:pt x="15399" y="8492"/>
                  </a:lnTo>
                  <a:lnTo>
                    <a:pt x="14946" y="8804"/>
                  </a:lnTo>
                  <a:lnTo>
                    <a:pt x="14720" y="9026"/>
                  </a:lnTo>
                  <a:lnTo>
                    <a:pt x="15263" y="9337"/>
                  </a:lnTo>
                  <a:lnTo>
                    <a:pt x="15172" y="9782"/>
                  </a:lnTo>
                  <a:lnTo>
                    <a:pt x="15399" y="10404"/>
                  </a:lnTo>
                  <a:lnTo>
                    <a:pt x="15489" y="10938"/>
                  </a:lnTo>
                  <a:lnTo>
                    <a:pt x="15399" y="11249"/>
                  </a:lnTo>
                  <a:lnTo>
                    <a:pt x="15245" y="11249"/>
                  </a:lnTo>
                  <a:lnTo>
                    <a:pt x="15209" y="11373"/>
                  </a:lnTo>
                  <a:lnTo>
                    <a:pt x="14666" y="11373"/>
                  </a:lnTo>
                  <a:lnTo>
                    <a:pt x="13996" y="11547"/>
                  </a:lnTo>
                  <a:lnTo>
                    <a:pt x="13996" y="11961"/>
                  </a:lnTo>
                  <a:lnTo>
                    <a:pt x="13679" y="12405"/>
                  </a:lnTo>
                  <a:lnTo>
                    <a:pt x="13523" y="12482"/>
                  </a:lnTo>
                  <a:lnTo>
                    <a:pt x="13489" y="12529"/>
                  </a:lnTo>
                  <a:lnTo>
                    <a:pt x="12540" y="12996"/>
                  </a:lnTo>
                  <a:lnTo>
                    <a:pt x="11732" y="13873"/>
                  </a:lnTo>
                  <a:lnTo>
                    <a:pt x="11189" y="14317"/>
                  </a:lnTo>
                  <a:lnTo>
                    <a:pt x="10465" y="14806"/>
                  </a:lnTo>
                  <a:lnTo>
                    <a:pt x="10465" y="15162"/>
                  </a:lnTo>
                  <a:lnTo>
                    <a:pt x="10275" y="15268"/>
                  </a:lnTo>
                  <a:lnTo>
                    <a:pt x="10275" y="15286"/>
                  </a:lnTo>
                  <a:lnTo>
                    <a:pt x="9958" y="15464"/>
                  </a:lnTo>
                  <a:lnTo>
                    <a:pt x="9189" y="15775"/>
                  </a:lnTo>
                  <a:lnTo>
                    <a:pt x="9009" y="15775"/>
                  </a:lnTo>
                  <a:lnTo>
                    <a:pt x="8835" y="16185"/>
                  </a:lnTo>
                  <a:lnTo>
                    <a:pt x="9062" y="17118"/>
                  </a:lnTo>
                  <a:lnTo>
                    <a:pt x="9062" y="17785"/>
                  </a:lnTo>
                  <a:lnTo>
                    <a:pt x="8745" y="18497"/>
                  </a:lnTo>
                  <a:lnTo>
                    <a:pt x="8745" y="19653"/>
                  </a:lnTo>
                  <a:lnTo>
                    <a:pt x="8555" y="19709"/>
                  </a:lnTo>
                  <a:lnTo>
                    <a:pt x="8555" y="19777"/>
                  </a:lnTo>
                  <a:lnTo>
                    <a:pt x="8237" y="19871"/>
                  </a:lnTo>
                  <a:lnTo>
                    <a:pt x="7975" y="20275"/>
                  </a:lnTo>
                  <a:lnTo>
                    <a:pt x="8202" y="20498"/>
                  </a:lnTo>
                  <a:lnTo>
                    <a:pt x="7969" y="20579"/>
                  </a:lnTo>
                  <a:lnTo>
                    <a:pt x="8012" y="20622"/>
                  </a:lnTo>
                  <a:lnTo>
                    <a:pt x="7539" y="20788"/>
                  </a:lnTo>
                  <a:lnTo>
                    <a:pt x="7342" y="21253"/>
                  </a:lnTo>
                  <a:lnTo>
                    <a:pt x="7025" y="21476"/>
                  </a:lnTo>
                  <a:lnTo>
                    <a:pt x="7020" y="21470"/>
                  </a:lnTo>
                  <a:lnTo>
                    <a:pt x="6835" y="21600"/>
                  </a:lnTo>
                  <a:lnTo>
                    <a:pt x="6201" y="20844"/>
                  </a:lnTo>
                  <a:lnTo>
                    <a:pt x="5749" y="19910"/>
                  </a:lnTo>
                  <a:lnTo>
                    <a:pt x="5568" y="19155"/>
                  </a:lnTo>
                  <a:lnTo>
                    <a:pt x="5251" y="18754"/>
                  </a:lnTo>
                  <a:lnTo>
                    <a:pt x="4889" y="18087"/>
                  </a:lnTo>
                  <a:lnTo>
                    <a:pt x="4708" y="17154"/>
                  </a:lnTo>
                  <a:lnTo>
                    <a:pt x="4572" y="16753"/>
                  </a:lnTo>
                  <a:lnTo>
                    <a:pt x="3938" y="15686"/>
                  </a:lnTo>
                  <a:lnTo>
                    <a:pt x="3621" y="14219"/>
                  </a:lnTo>
                  <a:lnTo>
                    <a:pt x="3395" y="13285"/>
                  </a:lnTo>
                  <a:lnTo>
                    <a:pt x="3395" y="12441"/>
                  </a:lnTo>
                  <a:lnTo>
                    <a:pt x="3304" y="11685"/>
                  </a:lnTo>
                  <a:lnTo>
                    <a:pt x="2218" y="12085"/>
                  </a:lnTo>
                  <a:lnTo>
                    <a:pt x="1720" y="11996"/>
                  </a:lnTo>
                  <a:lnTo>
                    <a:pt x="724" y="11062"/>
                  </a:lnTo>
                  <a:lnTo>
                    <a:pt x="1041" y="10840"/>
                  </a:lnTo>
                  <a:lnTo>
                    <a:pt x="860" y="10529"/>
                  </a:lnTo>
                  <a:lnTo>
                    <a:pt x="0" y="9773"/>
                  </a:lnTo>
                  <a:lnTo>
                    <a:pt x="498" y="9373"/>
                  </a:lnTo>
                  <a:lnTo>
                    <a:pt x="533" y="9373"/>
                  </a:lnTo>
                  <a:lnTo>
                    <a:pt x="688" y="9248"/>
                  </a:lnTo>
                  <a:lnTo>
                    <a:pt x="2090" y="9248"/>
                  </a:lnTo>
                  <a:lnTo>
                    <a:pt x="1901" y="8617"/>
                  </a:lnTo>
                  <a:lnTo>
                    <a:pt x="1494" y="8217"/>
                  </a:lnTo>
                  <a:lnTo>
                    <a:pt x="1358" y="7683"/>
                  </a:lnTo>
                  <a:lnTo>
                    <a:pt x="951" y="7283"/>
                  </a:lnTo>
                  <a:lnTo>
                    <a:pt x="1811" y="6438"/>
                  </a:lnTo>
                  <a:lnTo>
                    <a:pt x="1868" y="6444"/>
                  </a:lnTo>
                  <a:lnTo>
                    <a:pt x="2000" y="6314"/>
                  </a:lnTo>
                  <a:lnTo>
                    <a:pt x="2784" y="6395"/>
                  </a:lnTo>
                  <a:lnTo>
                    <a:pt x="3395" y="5682"/>
                  </a:lnTo>
                  <a:lnTo>
                    <a:pt x="3848" y="4837"/>
                  </a:lnTo>
                  <a:lnTo>
                    <a:pt x="4572" y="3993"/>
                  </a:lnTo>
                  <a:lnTo>
                    <a:pt x="4572" y="3370"/>
                  </a:lnTo>
                  <a:lnTo>
                    <a:pt x="5115" y="2970"/>
                  </a:lnTo>
                  <a:lnTo>
                    <a:pt x="4572" y="2436"/>
                  </a:lnTo>
                  <a:lnTo>
                    <a:pt x="4391" y="1903"/>
                  </a:lnTo>
                  <a:lnTo>
                    <a:pt x="4074" y="1147"/>
                  </a:lnTo>
                  <a:lnTo>
                    <a:pt x="4391" y="747"/>
                  </a:lnTo>
                  <a:lnTo>
                    <a:pt x="4470" y="762"/>
                  </a:lnTo>
                  <a:lnTo>
                    <a:pt x="4580" y="622"/>
                  </a:lnTo>
                  <a:lnTo>
                    <a:pt x="5757" y="845"/>
                  </a:lnTo>
                  <a:lnTo>
                    <a:pt x="6526" y="726"/>
                  </a:lnTo>
                  <a:lnTo>
                    <a:pt x="7061" y="124"/>
                  </a:lnTo>
                  <a:lnTo>
                    <a:pt x="7096" y="174"/>
                  </a:lnTo>
                  <a:close/>
                </a:path>
              </a:pathLst>
            </a:custGeom>
            <a:solidFill>
              <a:schemeClr val="accent1"/>
            </a:solidFill>
            <a:ln w="12700" cap="rnd">
              <a:solidFill>
                <a:srgbClr val="BEBEBE"/>
              </a:solidFill>
              <a:prstDash val="solid"/>
              <a:round/>
            </a:ln>
            <a:effectLst/>
          </p:spPr>
          <p:txBody>
            <a:bodyPr wrap="square" lIns="54556" tIns="54556" rIns="54556" bIns="54556" numCol="1" anchor="t">
              <a:noAutofit/>
            </a:bodyPr>
            <a:lstStyle/>
            <a:p>
              <a:pPr defTabSz="1091006">
                <a:defRPr sz="7200" b="0">
                  <a:latin typeface="Calibri"/>
                  <a:ea typeface="Calibri"/>
                  <a:cs typeface="Calibri"/>
                  <a:sym typeface="Calibri"/>
                </a:defRPr>
              </a:pPr>
              <a:endParaRPr sz="2147">
                <a:solidFill>
                  <a:prstClr val="black"/>
                </a:solidFill>
                <a:latin typeface="Calibri"/>
                <a:sym typeface="Calibri"/>
              </a:endParaRPr>
            </a:p>
          </p:txBody>
        </p:sp>
        <p:sp>
          <p:nvSpPr>
            <p:cNvPr id="245" name="Rectangle 462">
              <a:extLst>
                <a:ext uri="{FF2B5EF4-FFF2-40B4-BE49-F238E27FC236}">
                  <a16:creationId xmlns:a16="http://schemas.microsoft.com/office/drawing/2014/main" id="{7170BFD9-F3A7-4776-A1C7-4F2D8208C06D}"/>
                </a:ext>
              </a:extLst>
            </p:cNvPr>
            <p:cNvSpPr txBox="1"/>
            <p:nvPr/>
          </p:nvSpPr>
          <p:spPr>
            <a:xfrm>
              <a:off x="5450565" y="2973678"/>
              <a:ext cx="325921" cy="2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236" tIns="50236" rIns="50236" bIns="50236" numCol="1" anchor="ctr">
              <a:spAutoFit/>
            </a:bodyPr>
            <a:lstStyle>
              <a:lvl1pPr algn="l" defTabSz="1981136">
                <a:spcBef>
                  <a:spcPts val="1000"/>
                </a:spcBef>
                <a:defRPr sz="2600" b="0">
                  <a:latin typeface="Rusta Dover Sans Bold"/>
                  <a:ea typeface="Rusta Dover Sans Bold"/>
                  <a:cs typeface="Rusta Dover Sans Bold"/>
                  <a:sym typeface="Rusta Dover Sans Bold"/>
                </a:defRPr>
              </a:lvl1pPr>
            </a:lstStyle>
            <a:p>
              <a:pPr defTabSz="1575847">
                <a:spcBef>
                  <a:spcPts val="795"/>
                </a:spcBef>
                <a:defRPr/>
              </a:pPr>
              <a:r>
                <a:rPr sz="1100">
                  <a:solidFill>
                    <a:prstClr val="black"/>
                  </a:solidFill>
                  <a:latin typeface="Lindsey Pro" panose="03080802040402020203" pitchFamily="66" charset="0"/>
                </a:rPr>
                <a:t>Delhi</a:t>
              </a:r>
              <a:endParaRPr sz="775">
                <a:solidFill>
                  <a:prstClr val="black"/>
                </a:solidFill>
                <a:latin typeface="Lindsey Pro" panose="03080802040402020203" pitchFamily="66" charset="0"/>
              </a:endParaRPr>
            </a:p>
          </p:txBody>
        </p:sp>
        <p:sp>
          <p:nvSpPr>
            <p:cNvPr id="246" name="Rectangle 462">
              <a:extLst>
                <a:ext uri="{FF2B5EF4-FFF2-40B4-BE49-F238E27FC236}">
                  <a16:creationId xmlns:a16="http://schemas.microsoft.com/office/drawing/2014/main" id="{4E563266-4606-415A-BF8A-9F22AE28F7F7}"/>
                </a:ext>
              </a:extLst>
            </p:cNvPr>
            <p:cNvSpPr txBox="1"/>
            <p:nvPr/>
          </p:nvSpPr>
          <p:spPr>
            <a:xfrm>
              <a:off x="6246555" y="3584637"/>
              <a:ext cx="1349177" cy="2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236" tIns="50236" rIns="50236" bIns="50236" numCol="1" anchor="ctr">
              <a:spAutoFit/>
            </a:bodyPr>
            <a:lstStyle>
              <a:lvl1pPr algn="l" defTabSz="1981136">
                <a:spcBef>
                  <a:spcPts val="1000"/>
                </a:spcBef>
                <a:defRPr sz="2600" b="0">
                  <a:latin typeface="Rusta Dover Sans Bold"/>
                  <a:ea typeface="Rusta Dover Sans Bold"/>
                  <a:cs typeface="Rusta Dover Sans Bold"/>
                  <a:sym typeface="Rusta Dover Sans Bold"/>
                </a:defRPr>
              </a:lvl1pPr>
            </a:lstStyle>
            <a:p>
              <a:pPr defTabSz="1575847">
                <a:spcBef>
                  <a:spcPts val="795"/>
                </a:spcBef>
                <a:defRPr/>
              </a:pPr>
              <a:r>
                <a:rPr sz="1100">
                  <a:solidFill>
                    <a:prstClr val="black"/>
                  </a:solidFill>
                  <a:latin typeface="Lindsey Pro" panose="03080802040402020203" pitchFamily="66" charset="0"/>
                </a:rPr>
                <a:t>Ho Chi Minh</a:t>
              </a:r>
              <a:r>
                <a:rPr lang="sv-SE" sz="1100">
                  <a:solidFill>
                    <a:prstClr val="black"/>
                  </a:solidFill>
                  <a:latin typeface="Lindsey Pro" panose="03080802040402020203" pitchFamily="66" charset="0"/>
                </a:rPr>
                <a:t> </a:t>
              </a:r>
              <a:r>
                <a:rPr sz="1100">
                  <a:solidFill>
                    <a:prstClr val="black"/>
                  </a:solidFill>
                  <a:latin typeface="Lindsey Pro" panose="03080802040402020203" pitchFamily="66" charset="0"/>
                </a:rPr>
                <a:t>City</a:t>
              </a:r>
            </a:p>
          </p:txBody>
        </p:sp>
        <p:sp>
          <p:nvSpPr>
            <p:cNvPr id="247" name="Rectangle 462">
              <a:extLst>
                <a:ext uri="{FF2B5EF4-FFF2-40B4-BE49-F238E27FC236}">
                  <a16:creationId xmlns:a16="http://schemas.microsoft.com/office/drawing/2014/main" id="{6703B483-0666-4CE1-961B-4C8F001D9D8F}"/>
                </a:ext>
              </a:extLst>
            </p:cNvPr>
            <p:cNvSpPr txBox="1"/>
            <p:nvPr/>
          </p:nvSpPr>
          <p:spPr>
            <a:xfrm>
              <a:off x="6502772" y="2760660"/>
              <a:ext cx="906279" cy="2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236" tIns="50236" rIns="50236" bIns="50236" numCol="1" anchor="ctr">
              <a:spAutoFit/>
            </a:bodyPr>
            <a:lstStyle>
              <a:lvl1pPr algn="l" defTabSz="1981136">
                <a:spcBef>
                  <a:spcPts val="1000"/>
                </a:spcBef>
                <a:defRPr sz="2600" b="0">
                  <a:latin typeface="Rusta Dover Sans Bold"/>
                  <a:ea typeface="Rusta Dover Sans Bold"/>
                  <a:cs typeface="Rusta Dover Sans Bold"/>
                  <a:sym typeface="Rusta Dover Sans Bold"/>
                </a:defRPr>
              </a:lvl1pPr>
            </a:lstStyle>
            <a:p>
              <a:pPr defTabSz="1575847">
                <a:spcBef>
                  <a:spcPts val="795"/>
                </a:spcBef>
                <a:defRPr/>
              </a:pPr>
              <a:r>
                <a:rPr sz="1100">
                  <a:solidFill>
                    <a:prstClr val="black"/>
                  </a:solidFill>
                  <a:latin typeface="Lindsey Pro" panose="03080802040402020203" pitchFamily="66" charset="0"/>
                </a:rPr>
                <a:t>Hangzhou</a:t>
              </a:r>
            </a:p>
          </p:txBody>
        </p:sp>
        <p:sp>
          <p:nvSpPr>
            <p:cNvPr id="249" name="Circle">
              <a:extLst>
                <a:ext uri="{FF2B5EF4-FFF2-40B4-BE49-F238E27FC236}">
                  <a16:creationId xmlns:a16="http://schemas.microsoft.com/office/drawing/2014/main" id="{292501D5-49AB-4961-9EC5-DE6FE63D1D8A}"/>
                </a:ext>
              </a:extLst>
            </p:cNvPr>
            <p:cNvSpPr/>
            <p:nvPr/>
          </p:nvSpPr>
          <p:spPr>
            <a:xfrm>
              <a:off x="5655903" y="2938196"/>
              <a:ext cx="55066" cy="606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49303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954">
                <a:solidFill>
                  <a:srgbClr val="FFFFFF"/>
                </a:solidFill>
                <a:latin typeface="Harmonia Sans Std"/>
                <a:ea typeface="+mj-ea"/>
                <a:cs typeface="+mj-cs"/>
                <a:sym typeface="Helvetica Neue Medium"/>
              </a:endParaRPr>
            </a:p>
          </p:txBody>
        </p:sp>
        <p:sp>
          <p:nvSpPr>
            <p:cNvPr id="250" name="Circle">
              <a:extLst>
                <a:ext uri="{FF2B5EF4-FFF2-40B4-BE49-F238E27FC236}">
                  <a16:creationId xmlns:a16="http://schemas.microsoft.com/office/drawing/2014/main" id="{1B53AFFC-C3DE-4E21-80A8-C9ABF75E1FB0}"/>
                </a:ext>
              </a:extLst>
            </p:cNvPr>
            <p:cNvSpPr/>
            <p:nvPr/>
          </p:nvSpPr>
          <p:spPr>
            <a:xfrm>
              <a:off x="6502772" y="3544097"/>
              <a:ext cx="55066" cy="606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49303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954">
                <a:solidFill>
                  <a:srgbClr val="FFFFFF"/>
                </a:solidFill>
                <a:latin typeface="Harmonia Sans Std"/>
                <a:ea typeface="+mj-ea"/>
                <a:cs typeface="+mj-cs"/>
                <a:sym typeface="Helvetica Neue Medium"/>
              </a:endParaRPr>
            </a:p>
          </p:txBody>
        </p:sp>
        <p:sp>
          <p:nvSpPr>
            <p:cNvPr id="251" name="Circle">
              <a:extLst>
                <a:ext uri="{FF2B5EF4-FFF2-40B4-BE49-F238E27FC236}">
                  <a16:creationId xmlns:a16="http://schemas.microsoft.com/office/drawing/2014/main" id="{EDA2D4D1-C48E-4FA7-95FD-D528589E16E0}"/>
                </a:ext>
              </a:extLst>
            </p:cNvPr>
            <p:cNvSpPr/>
            <p:nvPr/>
          </p:nvSpPr>
          <p:spPr>
            <a:xfrm>
              <a:off x="6949092" y="2938196"/>
              <a:ext cx="55066" cy="6066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defTabSz="649303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954">
                <a:solidFill>
                  <a:srgbClr val="FFFFFF"/>
                </a:solidFill>
                <a:latin typeface="Harmonia Sans Std"/>
                <a:ea typeface="+mj-ea"/>
                <a:cs typeface="+mj-cs"/>
                <a:sym typeface="Helvetica Neue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903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latshållare för bild 12">
            <a:extLst>
              <a:ext uri="{FF2B5EF4-FFF2-40B4-BE49-F238E27FC236}">
                <a16:creationId xmlns:a16="http://schemas.microsoft.com/office/drawing/2014/main" id="{CF9CC63C-061D-428D-BABC-BE48204588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16564" r="-2" b="9545"/>
          <a:stretch/>
        </p:blipFill>
        <p:spPr>
          <a:xfrm flipH="1">
            <a:off x="534844" y="685531"/>
            <a:ext cx="12373262" cy="6092890"/>
          </a:xfrm>
          <a:prstGeom prst="roundRect">
            <a:avLst>
              <a:gd name="adj" fmla="val 2201"/>
            </a:avLst>
          </a:prstGeom>
          <a:ln>
            <a:noFill/>
          </a:ln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EFB8D25B-1C05-46FA-B657-F34EB3AD3B59}"/>
              </a:ext>
            </a:extLst>
          </p:cNvPr>
          <p:cNvGrpSpPr/>
          <p:nvPr/>
        </p:nvGrpSpPr>
        <p:grpSpPr>
          <a:xfrm>
            <a:off x="1246376" y="2289693"/>
            <a:ext cx="4755032" cy="2608128"/>
            <a:chOff x="1073202" y="2789148"/>
            <a:chExt cx="4477891" cy="2166434"/>
          </a:xfrm>
        </p:grpSpPr>
        <p:sp>
          <p:nvSpPr>
            <p:cNvPr id="13" name="Rektangel med rundade hörn 6">
              <a:extLst>
                <a:ext uri="{FF2B5EF4-FFF2-40B4-BE49-F238E27FC236}">
                  <a16:creationId xmlns:a16="http://schemas.microsoft.com/office/drawing/2014/main" id="{B029AA25-2030-4F47-BB05-4FF74DAE5CBF}"/>
                </a:ext>
              </a:extLst>
            </p:cNvPr>
            <p:cNvSpPr/>
            <p:nvPr/>
          </p:nvSpPr>
          <p:spPr>
            <a:xfrm>
              <a:off x="1073202" y="2789148"/>
              <a:ext cx="4477891" cy="1847190"/>
            </a:xfrm>
            <a:prstGeom prst="roundRect">
              <a:avLst>
                <a:gd name="adj" fmla="val 338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288000" rtlCol="0" anchor="t" anchorCtr="0"/>
            <a:lstStyle/>
            <a:p>
              <a:r>
                <a:rPr lang="en-US" sz="2000" b="1" spc="-20">
                  <a:solidFill>
                    <a:prstClr val="black"/>
                  </a:solidFill>
                  <a:latin typeface="Lindsey Pro" panose="03080802040402020203" pitchFamily="66" charset="0"/>
                  <a:ea typeface="Rusta Dover Sans" charset="0"/>
                  <a:cs typeface="Rusta Dover Sans" charset="0"/>
                </a:rPr>
                <a:t>Our Vision</a:t>
              </a:r>
              <a:br>
                <a:rPr lang="en-US" sz="2000" b="1" spc="-20">
                  <a:solidFill>
                    <a:prstClr val="black"/>
                  </a:solidFill>
                  <a:latin typeface="Lindsey Pro" panose="03080802040402020203" pitchFamily="66" charset="0"/>
                  <a:ea typeface="Rusta Dover Sans" charset="0"/>
                  <a:cs typeface="Rusta Dover Sans" charset="0"/>
                </a:rPr>
              </a:br>
              <a:r>
                <a:rPr lang="en-US" sz="2400" spc="-20">
                  <a:solidFill>
                    <a:prstClr val="black"/>
                  </a:solidFill>
                  <a:latin typeface="Rusta Dover Sans Bold" panose="00000700000000000000" pitchFamily="2" charset="0"/>
                  <a:ea typeface="Rusta Dover Sans" charset="0"/>
                  <a:cs typeface="Rusta Dover Sans" charset="0"/>
                </a:rPr>
                <a:t>Make Rusta the leading and most trusted low-price retailer in Europe.</a:t>
              </a:r>
            </a:p>
            <a:p>
              <a:pPr>
                <a:lnSpc>
                  <a:spcPts val="1300"/>
                </a:lnSpc>
                <a:spcBef>
                  <a:spcPts val="600"/>
                </a:spcBef>
              </a:pPr>
              <a:endParaRPr lang="en-US" sz="1200">
                <a:solidFill>
                  <a:prstClr val="black"/>
                </a:solidFill>
                <a:ea typeface="Rusta Dover Sans" charset="0"/>
                <a:cs typeface="Rusta Dover Sans" charset="0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DB8CE24-66E0-4D65-ADAA-C2D79C5F8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5234" y="4536392"/>
              <a:ext cx="411524" cy="419190"/>
            </a:xfrm>
            <a:custGeom>
              <a:avLst/>
              <a:gdLst>
                <a:gd name="T0" fmla="*/ 62 w 448"/>
                <a:gd name="T1" fmla="*/ 1 h 499"/>
                <a:gd name="T2" fmla="*/ 39 w 448"/>
                <a:gd name="T3" fmla="*/ 50 h 499"/>
                <a:gd name="T4" fmla="*/ 359 w 448"/>
                <a:gd name="T5" fmla="*/ 451 h 499"/>
                <a:gd name="T6" fmla="*/ 404 w 448"/>
                <a:gd name="T7" fmla="*/ 438 h 499"/>
                <a:gd name="T8" fmla="*/ 442 w 448"/>
                <a:gd name="T9" fmla="*/ 61 h 499"/>
                <a:gd name="T10" fmla="*/ 386 w 448"/>
                <a:gd name="T11" fmla="*/ 0 h 499"/>
                <a:gd name="T12" fmla="*/ 62 w 448"/>
                <a:gd name="T13" fmla="*/ 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499">
                  <a:moveTo>
                    <a:pt x="62" y="1"/>
                  </a:moveTo>
                  <a:cubicBezTo>
                    <a:pt x="62" y="1"/>
                    <a:pt x="0" y="2"/>
                    <a:pt x="39" y="50"/>
                  </a:cubicBezTo>
                  <a:cubicBezTo>
                    <a:pt x="359" y="451"/>
                    <a:pt x="359" y="451"/>
                    <a:pt x="359" y="451"/>
                  </a:cubicBezTo>
                  <a:cubicBezTo>
                    <a:pt x="359" y="451"/>
                    <a:pt x="398" y="499"/>
                    <a:pt x="404" y="438"/>
                  </a:cubicBezTo>
                  <a:cubicBezTo>
                    <a:pt x="442" y="61"/>
                    <a:pt x="442" y="61"/>
                    <a:pt x="442" y="61"/>
                  </a:cubicBezTo>
                  <a:cubicBezTo>
                    <a:pt x="442" y="61"/>
                    <a:pt x="448" y="0"/>
                    <a:pt x="386" y="0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313239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bild 6">
            <a:extLst>
              <a:ext uri="{FF2B5EF4-FFF2-40B4-BE49-F238E27FC236}">
                <a16:creationId xmlns:a16="http://schemas.microsoft.com/office/drawing/2014/main" id="{67117E53-FE9D-4A76-9CA7-69F3D98BC23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108" y="654627"/>
            <a:ext cx="12375573" cy="6115213"/>
          </a:xfrm>
        </p:spPr>
      </p:pic>
      <p:grpSp>
        <p:nvGrpSpPr>
          <p:cNvPr id="12" name="Grupp 11">
            <a:extLst>
              <a:ext uri="{FF2B5EF4-FFF2-40B4-BE49-F238E27FC236}">
                <a16:creationId xmlns:a16="http://schemas.microsoft.com/office/drawing/2014/main" id="{EFB8D25B-1C05-46FA-B657-F34EB3AD3B59}"/>
              </a:ext>
            </a:extLst>
          </p:cNvPr>
          <p:cNvGrpSpPr/>
          <p:nvPr/>
        </p:nvGrpSpPr>
        <p:grpSpPr>
          <a:xfrm flipH="1">
            <a:off x="7872563" y="1613646"/>
            <a:ext cx="4552950" cy="2485991"/>
            <a:chOff x="1276142" y="2177272"/>
            <a:chExt cx="2783394" cy="2631210"/>
          </a:xfrm>
        </p:grpSpPr>
        <p:sp>
          <p:nvSpPr>
            <p:cNvPr id="13" name="Rektangel med rundade hörn 6">
              <a:extLst>
                <a:ext uri="{FF2B5EF4-FFF2-40B4-BE49-F238E27FC236}">
                  <a16:creationId xmlns:a16="http://schemas.microsoft.com/office/drawing/2014/main" id="{B029AA25-2030-4F47-BB05-4FF74DAE5CBF}"/>
                </a:ext>
              </a:extLst>
            </p:cNvPr>
            <p:cNvSpPr/>
            <p:nvPr/>
          </p:nvSpPr>
          <p:spPr>
            <a:xfrm>
              <a:off x="1276142" y="2177272"/>
              <a:ext cx="2783394" cy="2233954"/>
            </a:xfrm>
            <a:prstGeom prst="roundRect">
              <a:avLst>
                <a:gd name="adj" fmla="val 338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288000" rtlCol="0" anchor="t" anchorCtr="0"/>
            <a:lstStyle/>
            <a:p>
              <a:r>
                <a:rPr lang="en-US" sz="2000" b="1" spc="-20">
                  <a:solidFill>
                    <a:prstClr val="black"/>
                  </a:solidFill>
                  <a:latin typeface="Lindsey Pro" panose="03080802040402020203" pitchFamily="66" charset="0"/>
                  <a:ea typeface="Rusta Dover Sans" charset="0"/>
                  <a:cs typeface="Rusta Dover Sans" charset="0"/>
                </a:rPr>
                <a:t>Our Promise</a:t>
              </a:r>
            </a:p>
            <a:p>
              <a:r>
                <a:rPr lang="en-US" sz="2400" spc="-20">
                  <a:solidFill>
                    <a:prstClr val="black"/>
                  </a:solidFill>
                  <a:latin typeface="Rusta Dover Sans Bold" panose="00000700000000000000" pitchFamily="2" charset="0"/>
                  <a:ea typeface="Rusta Dover Sans" charset="0"/>
                  <a:cs typeface="Rusta Dover Sans" charset="0"/>
                </a:rPr>
                <a:t>We make it easy to refill and renew at home. Always at surprisingly low prices.</a:t>
              </a:r>
              <a:endParaRPr lang="sv-SE" sz="2400">
                <a:solidFill>
                  <a:schemeClr val="tx1"/>
                </a:solidFill>
                <a:latin typeface="Rusta Dover Sans Bold" panose="00000700000000000000" pitchFamily="2" charset="0"/>
                <a:ea typeface="Rusta Dover Sans" charset="0"/>
                <a:cs typeface="Rusta Dover Sans" charset="0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DB8CE24-66E0-4D65-ADAA-C2D79C5F8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0498" y="4389350"/>
              <a:ext cx="242090" cy="419132"/>
            </a:xfrm>
            <a:custGeom>
              <a:avLst/>
              <a:gdLst>
                <a:gd name="T0" fmla="*/ 62 w 448"/>
                <a:gd name="T1" fmla="*/ 1 h 499"/>
                <a:gd name="T2" fmla="*/ 39 w 448"/>
                <a:gd name="T3" fmla="*/ 50 h 499"/>
                <a:gd name="T4" fmla="*/ 359 w 448"/>
                <a:gd name="T5" fmla="*/ 451 h 499"/>
                <a:gd name="T6" fmla="*/ 404 w 448"/>
                <a:gd name="T7" fmla="*/ 438 h 499"/>
                <a:gd name="T8" fmla="*/ 442 w 448"/>
                <a:gd name="T9" fmla="*/ 61 h 499"/>
                <a:gd name="T10" fmla="*/ 386 w 448"/>
                <a:gd name="T11" fmla="*/ 0 h 499"/>
                <a:gd name="T12" fmla="*/ 62 w 448"/>
                <a:gd name="T13" fmla="*/ 1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8" h="499">
                  <a:moveTo>
                    <a:pt x="62" y="1"/>
                  </a:moveTo>
                  <a:cubicBezTo>
                    <a:pt x="62" y="1"/>
                    <a:pt x="0" y="2"/>
                    <a:pt x="39" y="50"/>
                  </a:cubicBezTo>
                  <a:cubicBezTo>
                    <a:pt x="359" y="451"/>
                    <a:pt x="359" y="451"/>
                    <a:pt x="359" y="451"/>
                  </a:cubicBezTo>
                  <a:cubicBezTo>
                    <a:pt x="359" y="451"/>
                    <a:pt x="398" y="499"/>
                    <a:pt x="404" y="438"/>
                  </a:cubicBezTo>
                  <a:cubicBezTo>
                    <a:pt x="442" y="61"/>
                    <a:pt x="442" y="61"/>
                    <a:pt x="442" y="61"/>
                  </a:cubicBezTo>
                  <a:cubicBezTo>
                    <a:pt x="442" y="61"/>
                    <a:pt x="448" y="0"/>
                    <a:pt x="386" y="0"/>
                  </a:cubicBezTo>
                  <a:lnTo>
                    <a:pt x="62" y="1"/>
                  </a:lnTo>
                  <a:close/>
                </a:path>
              </a:pathLst>
            </a:custGeom>
            <a:solidFill>
              <a:srgbClr val="FFD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220831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latshållare för bild 55">
            <a:extLst>
              <a:ext uri="{FF2B5EF4-FFF2-40B4-BE49-F238E27FC236}">
                <a16:creationId xmlns:a16="http://schemas.microsoft.com/office/drawing/2014/main" id="{4A6B28B2-ACDD-4076-8B13-DFD2A987DC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7211" r="-18" b="18940"/>
          <a:stretch/>
        </p:blipFill>
        <p:spPr>
          <a:xfrm>
            <a:off x="528859" y="690465"/>
            <a:ext cx="12373262" cy="6092890"/>
          </a:xfrm>
        </p:spPr>
      </p:pic>
      <p:sp>
        <p:nvSpPr>
          <p:cNvPr id="35" name="Oval 35">
            <a:extLst>
              <a:ext uri="{FF2B5EF4-FFF2-40B4-BE49-F238E27FC236}">
                <a16:creationId xmlns:a16="http://schemas.microsoft.com/office/drawing/2014/main" id="{3ECC6D85-6A33-439D-9403-9A58D4C11EED}"/>
              </a:ext>
            </a:extLst>
          </p:cNvPr>
          <p:cNvSpPr>
            <a:spLocks noChangeAspect="1"/>
          </p:cNvSpPr>
          <p:nvPr/>
        </p:nvSpPr>
        <p:spPr>
          <a:xfrm>
            <a:off x="3312267" y="2745472"/>
            <a:ext cx="2340000" cy="233844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6" name="Oval 36">
            <a:extLst>
              <a:ext uri="{FF2B5EF4-FFF2-40B4-BE49-F238E27FC236}">
                <a16:creationId xmlns:a16="http://schemas.microsoft.com/office/drawing/2014/main" id="{0DB357BC-4B70-41EF-BFF0-25D94F9A41E8}"/>
              </a:ext>
            </a:extLst>
          </p:cNvPr>
          <p:cNvSpPr>
            <a:spLocks noChangeAspect="1"/>
          </p:cNvSpPr>
          <p:nvPr/>
        </p:nvSpPr>
        <p:spPr>
          <a:xfrm>
            <a:off x="1181955" y="964728"/>
            <a:ext cx="2340000" cy="234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7" name="Oval 37">
            <a:extLst>
              <a:ext uri="{FF2B5EF4-FFF2-40B4-BE49-F238E27FC236}">
                <a16:creationId xmlns:a16="http://schemas.microsoft.com/office/drawing/2014/main" id="{C11D0193-3664-49B8-8DB4-A72D1A4AE611}"/>
              </a:ext>
            </a:extLst>
          </p:cNvPr>
          <p:cNvSpPr>
            <a:spLocks noChangeAspect="1"/>
          </p:cNvSpPr>
          <p:nvPr/>
        </p:nvSpPr>
        <p:spPr>
          <a:xfrm>
            <a:off x="6758223" y="4353876"/>
            <a:ext cx="2340000" cy="233831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8" name="Oval 38">
            <a:extLst>
              <a:ext uri="{FF2B5EF4-FFF2-40B4-BE49-F238E27FC236}">
                <a16:creationId xmlns:a16="http://schemas.microsoft.com/office/drawing/2014/main" id="{BF01EC03-8793-4E23-992A-5DFB4A93D6BE}"/>
              </a:ext>
            </a:extLst>
          </p:cNvPr>
          <p:cNvSpPr>
            <a:spLocks noChangeAspect="1"/>
          </p:cNvSpPr>
          <p:nvPr/>
        </p:nvSpPr>
        <p:spPr>
          <a:xfrm>
            <a:off x="9862859" y="2495056"/>
            <a:ext cx="2340000" cy="233827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0" name="Because life shouldn’t be complicated.">
            <a:extLst>
              <a:ext uri="{FF2B5EF4-FFF2-40B4-BE49-F238E27FC236}">
                <a16:creationId xmlns:a16="http://schemas.microsoft.com/office/drawing/2014/main" id="{9C63670B-0676-4E5F-AB27-DAC80A8BA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364" y="1671768"/>
            <a:ext cx="2123182" cy="9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9382" tIns="39382" rIns="39382" bIns="39382">
            <a:spAutoFit/>
          </a:bodyPr>
          <a:lstStyle>
            <a:lvl1pPr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sv-SE" altLang="sv-SE" sz="1800">
                <a:latin typeface="Rusta Dover Sans Bold" panose="00000700000000000000" pitchFamily="2" charset="0"/>
                <a:cs typeface="Arial" panose="020B0604020202020204" pitchFamily="34" charset="0"/>
                <a:sym typeface="DIN Next LT Pro Medium"/>
              </a:rPr>
              <a:t>Simplicity</a:t>
            </a:r>
          </a:p>
          <a:p>
            <a:pPr algn="ctr">
              <a:spcBef>
                <a:spcPts val="600"/>
              </a:spcBef>
            </a:pPr>
            <a:r>
              <a:rPr lang="en-US" sz="1600">
                <a:effectLst/>
                <a:latin typeface="Rusta Dover Sans" panose="00000600000000000000" pitchFamily="2" charset="0"/>
                <a:ea typeface="Times New Roman" panose="02020603050405020304" pitchFamily="18" charset="0"/>
              </a:rPr>
              <a:t>It does not get simpler than Rusta</a:t>
            </a:r>
            <a:r>
              <a:rPr lang="sv-SE" altLang="sv-SE" sz="1600">
                <a:latin typeface="Rusta Dover Sans" panose="000006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2" name="We stand strong, as one.">
            <a:extLst>
              <a:ext uri="{FF2B5EF4-FFF2-40B4-BE49-F238E27FC236}">
                <a16:creationId xmlns:a16="http://schemas.microsoft.com/office/drawing/2014/main" id="{E215A18E-71D5-405A-A715-90A84E3F3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62858" y="3273950"/>
            <a:ext cx="2281225" cy="9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9382" tIns="39382" rIns="39382" bIns="39382">
            <a:spAutoFit/>
          </a:bodyPr>
          <a:lstStyle>
            <a:lvl1pPr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54013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sv-SE" altLang="sv-SE" sz="1800">
                <a:latin typeface="Rusta Dover Sans Bold" panose="00000700000000000000" pitchFamily="2" charset="0"/>
                <a:cs typeface="Arial" panose="020B0604020202020204" pitchFamily="34" charset="0"/>
                <a:sym typeface="DIN Next LT Pro Medium"/>
              </a:rPr>
              <a:t>Togetherness</a:t>
            </a:r>
            <a:endParaRPr lang="sv-SE" altLang="sv-SE" sz="2000">
              <a:latin typeface="Rusta Dover Sans Bold" panose="00000700000000000000" pitchFamily="2" charset="0"/>
              <a:cs typeface="Arial" panose="020B0604020202020204" pitchFamily="34" charset="0"/>
              <a:sym typeface="DIN Next LT Pro Medium"/>
            </a:endParaRPr>
          </a:p>
          <a:p>
            <a:pPr algn="ctr">
              <a:spcBef>
                <a:spcPts val="600"/>
              </a:spcBef>
            </a:pPr>
            <a:r>
              <a:rPr lang="sv-SE" altLang="sv-SE" sz="1600">
                <a:latin typeface="Rusta Dover Sans" panose="00000600000000000000" pitchFamily="2" charset="0"/>
                <a:cs typeface="Arial" panose="020B0604020202020204" pitchFamily="34" charset="0"/>
              </a:rPr>
              <a:t>One Rusta – Us together.</a:t>
            </a:r>
          </a:p>
        </p:txBody>
      </p:sp>
      <p:sp>
        <p:nvSpPr>
          <p:cNvPr id="44" name="We live and breathe Rusta.">
            <a:extLst>
              <a:ext uri="{FF2B5EF4-FFF2-40B4-BE49-F238E27FC236}">
                <a16:creationId xmlns:a16="http://schemas.microsoft.com/office/drawing/2014/main" id="{D75C87CF-B31F-42DE-9538-71945744B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1764" y="5026618"/>
            <a:ext cx="1954801" cy="9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9382" tIns="39382" rIns="39382" bIns="39382">
            <a:spAutoFit/>
          </a:bodyPr>
          <a:lstStyle>
            <a:lvl1pPr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sv-SE" altLang="sv-SE" sz="1800">
                <a:latin typeface="Rusta Dover Sans Bold" panose="00000700000000000000" pitchFamily="2" charset="0"/>
                <a:cs typeface="Arial" panose="020B0604020202020204" pitchFamily="34" charset="0"/>
                <a:sym typeface="DIN Next LT Pro Medium"/>
              </a:rPr>
              <a:t>Commitment</a:t>
            </a:r>
          </a:p>
          <a:p>
            <a:pPr algn="ctr" eaLnBrk="1" hangingPunct="1">
              <a:spcBef>
                <a:spcPts val="600"/>
              </a:spcBef>
            </a:pPr>
            <a:r>
              <a:rPr lang="sv-SE" altLang="sv-SE" sz="1600">
                <a:latin typeface="Rusta Dover Sans" panose="00000600000000000000" pitchFamily="2" charset="0"/>
                <a:cs typeface="Arial" panose="020B0604020202020204" pitchFamily="34" charset="0"/>
              </a:rPr>
              <a:t>We are Rusta. And we are proud of it.</a:t>
            </a:r>
          </a:p>
        </p:txBody>
      </p:sp>
      <p:sp>
        <p:nvSpPr>
          <p:cNvPr id="46" name="We dare to be different.">
            <a:extLst>
              <a:ext uri="{FF2B5EF4-FFF2-40B4-BE49-F238E27FC236}">
                <a16:creationId xmlns:a16="http://schemas.microsoft.com/office/drawing/2014/main" id="{0EABF5C7-7D4E-4C4C-BE51-F69FD53E07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9899" y="3451732"/>
            <a:ext cx="1762687" cy="92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39382" tIns="39382" rIns="39382" bIns="39382">
            <a:spAutoFit/>
          </a:bodyPr>
          <a:lstStyle>
            <a:lvl1pPr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600"/>
              </a:spcBef>
            </a:pPr>
            <a:r>
              <a:rPr lang="sv-SE" altLang="sv-SE" sz="1800">
                <a:latin typeface="Rusta Dover Sans Bold" panose="00000700000000000000" pitchFamily="2" charset="0"/>
                <a:cs typeface="Arial" panose="020B0604020202020204" pitchFamily="34" charset="0"/>
                <a:sym typeface="DIN Next LT Pro Medium"/>
              </a:rPr>
              <a:t>Courage</a:t>
            </a:r>
            <a:endParaRPr lang="sv-SE" altLang="sv-SE" sz="1400">
              <a:latin typeface="Rusta Dover Sans Bold" panose="00000700000000000000" pitchFamily="2" charset="0"/>
              <a:cs typeface="Arial" panose="020B0604020202020204" pitchFamily="34" charset="0"/>
              <a:sym typeface="DIN Next LT Pro Medium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sv-SE" altLang="sv-SE" sz="1600">
                <a:latin typeface="Rusta Dover Sans" panose="00000600000000000000" pitchFamily="2" charset="0"/>
                <a:cs typeface="Arial" panose="020B0604020202020204" pitchFamily="34" charset="0"/>
              </a:rPr>
              <a:t>We dare, therefore we win.</a:t>
            </a:r>
          </a:p>
        </p:txBody>
      </p:sp>
      <p:sp>
        <p:nvSpPr>
          <p:cNvPr id="57" name="Our Vision">
            <a:extLst>
              <a:ext uri="{FF2B5EF4-FFF2-40B4-BE49-F238E27FC236}">
                <a16:creationId xmlns:a16="http://schemas.microsoft.com/office/drawing/2014/main" id="{7622188C-B827-44BE-9226-4D44CE5613F3}"/>
              </a:ext>
            </a:extLst>
          </p:cNvPr>
          <p:cNvSpPr txBox="1"/>
          <p:nvPr/>
        </p:nvSpPr>
        <p:spPr>
          <a:xfrm rot="21193041">
            <a:off x="1206163" y="5408383"/>
            <a:ext cx="2719387" cy="5778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9408" tIns="59408" rIns="59408" bIns="59408">
            <a:spAutoFit/>
          </a:bodyPr>
          <a:lstStyle>
            <a:lvl1pPr>
              <a:lnSpc>
                <a:spcPct val="80000"/>
              </a:lnSpc>
              <a:defRPr sz="2000" spc="-50">
                <a:latin typeface="Lindsey Pro"/>
                <a:ea typeface="Lindsey Pro"/>
                <a:cs typeface="Lindsey Pro"/>
                <a:sym typeface="Lindsey Pro"/>
              </a:defRPr>
            </a:lvl1pPr>
          </a:lstStyle>
          <a:p>
            <a:pPr defTabSz="104305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500"/>
              <a:t>Our </a:t>
            </a:r>
            <a:r>
              <a:rPr lang="sv-SE" sz="3500"/>
              <a:t>Values</a:t>
            </a:r>
            <a:endParaRPr sz="3500"/>
          </a:p>
        </p:txBody>
      </p:sp>
      <p:grpSp>
        <p:nvGrpSpPr>
          <p:cNvPr id="58" name="Grupp 9">
            <a:extLst>
              <a:ext uri="{FF2B5EF4-FFF2-40B4-BE49-F238E27FC236}">
                <a16:creationId xmlns:a16="http://schemas.microsoft.com/office/drawing/2014/main" id="{752C2F4D-49EE-4FF4-B424-58C171E6D7A7}"/>
              </a:ext>
            </a:extLst>
          </p:cNvPr>
          <p:cNvGrpSpPr>
            <a:grpSpLocks noChangeAspect="1"/>
          </p:cNvGrpSpPr>
          <p:nvPr/>
        </p:nvGrpSpPr>
        <p:grpSpPr bwMode="auto">
          <a:xfrm rot="3822642" flipH="1">
            <a:off x="2429813" y="4748818"/>
            <a:ext cx="215900" cy="449263"/>
            <a:chOff x="7938380" y="3441821"/>
            <a:chExt cx="414452" cy="864048"/>
          </a:xfrm>
        </p:grpSpPr>
        <p:sp>
          <p:nvSpPr>
            <p:cNvPr id="59" name="Frihandsfigur 10">
              <a:extLst>
                <a:ext uri="{FF2B5EF4-FFF2-40B4-BE49-F238E27FC236}">
                  <a16:creationId xmlns:a16="http://schemas.microsoft.com/office/drawing/2014/main" id="{95319E26-F464-4450-B7BC-F63FEDE20797}"/>
                </a:ext>
              </a:extLst>
            </p:cNvPr>
            <p:cNvSpPr/>
            <p:nvPr/>
          </p:nvSpPr>
          <p:spPr>
            <a:xfrm>
              <a:off x="7942705" y="3419439"/>
              <a:ext cx="399216" cy="860994"/>
            </a:xfrm>
            <a:custGeom>
              <a:avLst/>
              <a:gdLst>
                <a:gd name="connsiteX0" fmla="*/ 648269 w 648269"/>
                <a:gd name="connsiteY0" fmla="*/ 0 h 1392071"/>
                <a:gd name="connsiteX1" fmla="*/ 184245 w 648269"/>
                <a:gd name="connsiteY1" fmla="*/ 818865 h 1392071"/>
                <a:gd name="connsiteX2" fmla="*/ 0 w 648269"/>
                <a:gd name="connsiteY2" fmla="*/ 1392071 h 1392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48269" h="1392071">
                  <a:moveTo>
                    <a:pt x="648269" y="0"/>
                  </a:moveTo>
                  <a:cubicBezTo>
                    <a:pt x="470279" y="293426"/>
                    <a:pt x="292290" y="586853"/>
                    <a:pt x="184245" y="818865"/>
                  </a:cubicBezTo>
                  <a:cubicBezTo>
                    <a:pt x="76200" y="1050877"/>
                    <a:pt x="38100" y="1221474"/>
                    <a:pt x="0" y="1392071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/>
            </a:p>
          </p:txBody>
        </p:sp>
        <p:sp>
          <p:nvSpPr>
            <p:cNvPr id="60" name="Frihandsfigur 11">
              <a:extLst>
                <a:ext uri="{FF2B5EF4-FFF2-40B4-BE49-F238E27FC236}">
                  <a16:creationId xmlns:a16="http://schemas.microsoft.com/office/drawing/2014/main" id="{CAC481DA-6D45-4D3A-A0EA-08F96EE22061}"/>
                </a:ext>
              </a:extLst>
            </p:cNvPr>
            <p:cNvSpPr/>
            <p:nvPr/>
          </p:nvSpPr>
          <p:spPr>
            <a:xfrm>
              <a:off x="8069896" y="3440341"/>
              <a:ext cx="283413" cy="341955"/>
            </a:xfrm>
            <a:custGeom>
              <a:avLst/>
              <a:gdLst>
                <a:gd name="connsiteX0" fmla="*/ 0 w 422630"/>
                <a:gd name="connsiteY0" fmla="*/ 58731 h 529579"/>
                <a:gd name="connsiteX1" fmla="*/ 402609 w 422630"/>
                <a:gd name="connsiteY1" fmla="*/ 31435 h 529579"/>
                <a:gd name="connsiteX2" fmla="*/ 361666 w 422630"/>
                <a:gd name="connsiteY2" fmla="*/ 440868 h 529579"/>
                <a:gd name="connsiteX3" fmla="*/ 361666 w 422630"/>
                <a:gd name="connsiteY3" fmla="*/ 529579 h 529579"/>
                <a:gd name="connsiteX0" fmla="*/ 0 w 429664"/>
                <a:gd name="connsiteY0" fmla="*/ 130510 h 509260"/>
                <a:gd name="connsiteX1" fmla="*/ 409187 w 429664"/>
                <a:gd name="connsiteY1" fmla="*/ 11116 h 509260"/>
                <a:gd name="connsiteX2" fmla="*/ 368244 w 429664"/>
                <a:gd name="connsiteY2" fmla="*/ 420549 h 509260"/>
                <a:gd name="connsiteX3" fmla="*/ 368244 w 429664"/>
                <a:gd name="connsiteY3" fmla="*/ 509260 h 509260"/>
                <a:gd name="connsiteX0" fmla="*/ 0 w 429664"/>
                <a:gd name="connsiteY0" fmla="*/ 119394 h 498144"/>
                <a:gd name="connsiteX1" fmla="*/ 409187 w 429664"/>
                <a:gd name="connsiteY1" fmla="*/ 0 h 498144"/>
                <a:gd name="connsiteX2" fmla="*/ 368244 w 429664"/>
                <a:gd name="connsiteY2" fmla="*/ 409433 h 498144"/>
                <a:gd name="connsiteX3" fmla="*/ 368244 w 429664"/>
                <a:gd name="connsiteY3" fmla="*/ 498144 h 498144"/>
                <a:gd name="connsiteX0" fmla="*/ 0 w 411179"/>
                <a:gd name="connsiteY0" fmla="*/ 119394 h 498144"/>
                <a:gd name="connsiteX1" fmla="*/ 409187 w 411179"/>
                <a:gd name="connsiteY1" fmla="*/ 0 h 498144"/>
                <a:gd name="connsiteX2" fmla="*/ 368244 w 411179"/>
                <a:gd name="connsiteY2" fmla="*/ 409433 h 498144"/>
                <a:gd name="connsiteX3" fmla="*/ 368244 w 411179"/>
                <a:gd name="connsiteY3" fmla="*/ 498144 h 498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1179" h="498144">
                  <a:moveTo>
                    <a:pt x="0" y="119394"/>
                  </a:moveTo>
                  <a:cubicBezTo>
                    <a:pt x="171165" y="73901"/>
                    <a:pt x="288607" y="7577"/>
                    <a:pt x="409187" y="0"/>
                  </a:cubicBezTo>
                  <a:cubicBezTo>
                    <a:pt x="421223" y="77943"/>
                    <a:pt x="375068" y="326409"/>
                    <a:pt x="368244" y="409433"/>
                  </a:cubicBezTo>
                  <a:cubicBezTo>
                    <a:pt x="361420" y="492457"/>
                    <a:pt x="364832" y="495300"/>
                    <a:pt x="368244" y="498144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43056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15698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usta_template_20171017">
  <a:themeElements>
    <a:clrScheme name="RUSTA">
      <a:dk1>
        <a:sysClr val="windowText" lastClr="000000"/>
      </a:dk1>
      <a:lt1>
        <a:sysClr val="window" lastClr="FFFFFF"/>
      </a:lt1>
      <a:dk2>
        <a:srgbClr val="F08300"/>
      </a:dk2>
      <a:lt2>
        <a:srgbClr val="000000"/>
      </a:lt2>
      <a:accent1>
        <a:srgbClr val="FFDB00"/>
      </a:accent1>
      <a:accent2>
        <a:srgbClr val="B7B9BA"/>
      </a:accent2>
      <a:accent3>
        <a:srgbClr val="B2936D"/>
      </a:accent3>
      <a:accent4>
        <a:srgbClr val="E3CDA9"/>
      </a:accent4>
      <a:accent5>
        <a:srgbClr val="7EB929"/>
      </a:accent5>
      <a:accent6>
        <a:srgbClr val="5A9FD6"/>
      </a:accent6>
      <a:hlink>
        <a:srgbClr val="B2936D"/>
      </a:hlink>
      <a:folHlink>
        <a:srgbClr val="B7B9BA"/>
      </a:folHlink>
    </a:clrScheme>
    <a:fontScheme name="RUS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20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20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Rusta_Template_20171026 (with example slides)" id="{F039EB5C-1CB1-0742-89C6-431D76F864A0}" vid="{75239DBB-CFF4-EF4F-AC18-C327FC8EB62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66832FE69A6D94E9700E7EA8B4579E6" ma:contentTypeVersion="5" ma:contentTypeDescription="Skapa ett nytt dokument." ma:contentTypeScope="" ma:versionID="d85e55bc98c747ccbe82c75b266b90d5">
  <xsd:schema xmlns:xsd="http://www.w3.org/2001/XMLSchema" xmlns:xs="http://www.w3.org/2001/XMLSchema" xmlns:p="http://schemas.microsoft.com/office/2006/metadata/properties" xmlns:ns2="40cb9759-6518-4146-b90e-b30db416070f" xmlns:ns3="42f2c81e-45a5-439e-93a6-dab435d1eb87" targetNamespace="http://schemas.microsoft.com/office/2006/metadata/properties" ma:root="true" ma:fieldsID="f58aa072d10f89d5e4ebc2f494a0f9ee" ns2:_="" ns3:_="">
    <xsd:import namespace="40cb9759-6518-4146-b90e-b30db416070f"/>
    <xsd:import namespace="42f2c81e-45a5-439e-93a6-dab435d1eb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cb9759-6518-4146-b90e-b30db41607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f2c81e-45a5-439e-93a6-dab435d1eb8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 ma:index="8" ma:displayName="Kommentarer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550B7E-BADA-4B91-BA09-630E30BF1C3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C25F16-AEA4-46E2-8C69-6BC80B446511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42f2c81e-45a5-439e-93a6-dab435d1eb87"/>
    <ds:schemaRef ds:uri="40cb9759-6518-4146-b90e-b30db416070f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18D6C03-9B1C-4AD9-ACDF-BB6E3833B23C}">
  <ds:schemaRefs>
    <ds:schemaRef ds:uri="40cb9759-6518-4146-b90e-b30db416070f"/>
    <ds:schemaRef ds:uri="42f2c81e-45a5-439e-93a6-dab435d1eb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Rusta_Template_20171026 (with example slides)</Template>
  <TotalTime>0</TotalTime>
  <Words>820</Words>
  <Application>Microsoft Office PowerPoint</Application>
  <PresentationFormat>Custom</PresentationFormat>
  <Paragraphs>133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Agency FB</vt:lpstr>
      <vt:lpstr>Arial</vt:lpstr>
      <vt:lpstr>Calibri</vt:lpstr>
      <vt:lpstr>Courier New</vt:lpstr>
      <vt:lpstr>Harmonia Sans Std</vt:lpstr>
      <vt:lpstr>Lindsey Pro</vt:lpstr>
      <vt:lpstr>Rusta Dover Sans</vt:lpstr>
      <vt:lpstr>Rusta Dover Sans Bold</vt:lpstr>
      <vt:lpstr>Rusta Pris</vt:lpstr>
      <vt:lpstr>Rusta_template_20171017</vt:lpstr>
      <vt:lpstr>PowerPoint Presentation</vt:lpstr>
      <vt:lpstr>An introduction to Rusta</vt:lpstr>
      <vt:lpstr>PowerPoint Presentation</vt:lpstr>
      <vt:lpstr>PowerPoint Presentation</vt:lpstr>
      <vt:lpstr>Rusta: A summary</vt:lpstr>
      <vt:lpstr>Our story is one of pride and success!</vt:lpstr>
      <vt:lpstr>PowerPoint Presentation</vt:lpstr>
      <vt:lpstr>PowerPoint Presentation</vt:lpstr>
      <vt:lpstr>PowerPoint Presentation</vt:lpstr>
      <vt:lpstr>PowerPoint Presentation</vt:lpstr>
      <vt:lpstr>Focus on sustainability</vt:lpstr>
      <vt:lpstr>Three sourcing offices with 99 Rusta employees</vt:lpstr>
      <vt:lpstr>PowerPoint Presentation</vt:lpstr>
      <vt:lpstr>The Rusta Expansion</vt:lpstr>
      <vt:lpstr>PowerPoint Presentation</vt:lpstr>
      <vt:lpstr>PowerPoint Presentation</vt:lpstr>
      <vt:lpstr>Club Rusta Our customer club drives loyalty and sales</vt:lpstr>
      <vt:lpstr>PowerPoint Presentation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 Presentation</dc:title>
  <dc:creator>Gustav Edman;nahrin.ego@rusta.com</dc:creator>
  <dc:description>Rusta Company Presentation, for internal/external use. Updated January 2022</dc:description>
  <cp:lastModifiedBy>Gaurav Gambhir</cp:lastModifiedBy>
  <cp:revision>6</cp:revision>
  <dcterms:created xsi:type="dcterms:W3CDTF">2018-08-28T12:27:54Z</dcterms:created>
  <dcterms:modified xsi:type="dcterms:W3CDTF">2022-09-14T06:10:35Z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0x010100066832FE69A6D94E9700E7EA8B4579E6</vt:lpwstr>
  </property>
</Properties>
</file>